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7"/>
  </p:notesMasterIdLst>
  <p:handoutMasterIdLst>
    <p:handoutMasterId r:id="rId38"/>
  </p:handoutMasterIdLst>
  <p:sldIdLst>
    <p:sldId id="307" r:id="rId2"/>
    <p:sldId id="425" r:id="rId3"/>
    <p:sldId id="443" r:id="rId4"/>
    <p:sldId id="441" r:id="rId5"/>
    <p:sldId id="393" r:id="rId6"/>
    <p:sldId id="400" r:id="rId7"/>
    <p:sldId id="401" r:id="rId8"/>
    <p:sldId id="444" r:id="rId9"/>
    <p:sldId id="424" r:id="rId10"/>
    <p:sldId id="404" r:id="rId11"/>
    <p:sldId id="427" r:id="rId12"/>
    <p:sldId id="407" r:id="rId13"/>
    <p:sldId id="439" r:id="rId14"/>
    <p:sldId id="402" r:id="rId15"/>
    <p:sldId id="409" r:id="rId16"/>
    <p:sldId id="438" r:id="rId17"/>
    <p:sldId id="445" r:id="rId18"/>
    <p:sldId id="408" r:id="rId19"/>
    <p:sldId id="422" r:id="rId20"/>
    <p:sldId id="411" r:id="rId21"/>
    <p:sldId id="403" r:id="rId22"/>
    <p:sldId id="412" r:id="rId23"/>
    <p:sldId id="426" r:id="rId24"/>
    <p:sldId id="433" r:id="rId25"/>
    <p:sldId id="432" r:id="rId26"/>
    <p:sldId id="416" r:id="rId27"/>
    <p:sldId id="436" r:id="rId28"/>
    <p:sldId id="437" r:id="rId29"/>
    <p:sldId id="435" r:id="rId30"/>
    <p:sldId id="418" r:id="rId31"/>
    <p:sldId id="419" r:id="rId32"/>
    <p:sldId id="420" r:id="rId33"/>
    <p:sldId id="406" r:id="rId34"/>
    <p:sldId id="442" r:id="rId35"/>
    <p:sldId id="417" r:id="rId36"/>
  </p:sldIdLst>
  <p:sldSz cx="9144000" cy="6858000" type="screen4x3"/>
  <p:notesSz cx="7010400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Segoe UI"/>
        <a:ea typeface="굴림"/>
        <a:cs typeface="굴림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Segoe UI"/>
        <a:ea typeface="굴림"/>
        <a:cs typeface="굴림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Segoe UI"/>
        <a:ea typeface="굴림"/>
        <a:cs typeface="굴림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Segoe UI"/>
        <a:ea typeface="굴림"/>
        <a:cs typeface="굴림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Segoe UI"/>
        <a:ea typeface="굴림"/>
        <a:cs typeface="굴림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Segoe UI"/>
        <a:ea typeface="굴림"/>
        <a:cs typeface="굴림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Segoe UI"/>
        <a:ea typeface="굴림"/>
        <a:cs typeface="굴림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Segoe UI"/>
        <a:ea typeface="굴림"/>
        <a:cs typeface="굴림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Segoe UI"/>
        <a:ea typeface="굴림"/>
        <a:cs typeface="굴림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08080"/>
    <a:srgbClr val="0000FF"/>
    <a:srgbClr val="008000"/>
    <a:srgbClr val="C0C0C0"/>
    <a:srgbClr val="A6C4E2"/>
    <a:srgbClr val="FF00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 autoAdjust="0"/>
    <p:restoredTop sz="94663" autoAdjust="0"/>
  </p:normalViewPr>
  <p:slideViewPr>
    <p:cSldViewPr>
      <p:cViewPr>
        <p:scale>
          <a:sx n="100" d="100"/>
          <a:sy n="100" d="100"/>
        </p:scale>
        <p:origin x="-702" y="4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32"/>
    </p:cViewPr>
  </p:sorterViewPr>
  <p:notesViewPr>
    <p:cSldViewPr>
      <p:cViewPr varScale="1">
        <p:scale>
          <a:sx n="102" d="100"/>
          <a:sy n="102" d="100"/>
        </p:scale>
        <p:origin x="-144" y="-90"/>
      </p:cViewPr>
      <p:guideLst>
        <p:guide orient="horz" pos="2909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wmf"/><Relationship Id="rId2" Type="http://schemas.openxmlformats.org/officeDocument/2006/relationships/image" Target="../media/image209.wmf"/><Relationship Id="rId1" Type="http://schemas.openxmlformats.org/officeDocument/2006/relationships/image" Target="../media/image208.wmf"/><Relationship Id="rId5" Type="http://schemas.openxmlformats.org/officeDocument/2006/relationships/image" Target="../media/image212.wmf"/><Relationship Id="rId4" Type="http://schemas.openxmlformats.org/officeDocument/2006/relationships/image" Target="../media/image2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19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2711" tIns="46357" rIns="92711" bIns="46357" numCol="1" anchor="t" anchorCtr="0" compatLnSpc="1">
            <a:prstTxWarp prst="textNoShape">
              <a:avLst/>
            </a:prstTxWarp>
          </a:bodyPr>
          <a:lstStyle>
            <a:lvl1pPr algn="l" defTabSz="928407" latinLnBrk="0">
              <a:defRPr kumimoji="0" sz="1200" b="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3" y="0"/>
            <a:ext cx="3036887" cy="4619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2711" tIns="46357" rIns="92711" bIns="46357" numCol="1" anchor="t" anchorCtr="0" compatLnSpc="1">
            <a:prstTxWarp prst="textNoShape">
              <a:avLst/>
            </a:prstTxWarp>
          </a:bodyPr>
          <a:lstStyle>
            <a:lvl1pPr algn="r" defTabSz="928407" latinLnBrk="0">
              <a:defRPr kumimoji="0" sz="1200" b="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4113"/>
            <a:ext cx="3036888" cy="461962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2711" tIns="46357" rIns="92711" bIns="46357" numCol="1" anchor="b" anchorCtr="0" compatLnSpc="1">
            <a:prstTxWarp prst="textNoShape">
              <a:avLst/>
            </a:prstTxWarp>
          </a:bodyPr>
          <a:lstStyle>
            <a:lvl1pPr algn="l" defTabSz="928407" latinLnBrk="0">
              <a:defRPr kumimoji="0" sz="1200" b="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3" y="8774113"/>
            <a:ext cx="3036887" cy="461962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2711" tIns="46357" rIns="92711" bIns="46357" numCol="1" anchor="b" anchorCtr="0" compatLnSpc="1">
            <a:prstTxWarp prst="textNoShape">
              <a:avLst/>
            </a:prstTxWarp>
          </a:bodyPr>
          <a:lstStyle>
            <a:lvl1pPr algn="r" defTabSz="928407" latinLnBrk="0">
              <a:defRPr kumimoji="0" sz="1200" b="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fld id="{DB2AF9F8-6738-4526-B05F-D9C5D68D31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557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6:27.2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22 44 29,'-5'-9'36,"5"9"1,0 0-3,-8-10-11,8 10-4,0 0-5,0 9-5,-2-1-6,-1 6-4,1 4 2,0 2-2,3 2 1,0 1 0,2-3 0,2-3 0,4-8 1,1-5-1,1-8 1,0-7 0,-2-5-1,-1-1 0,-3-2 0,-4 1 1,-3 2-2,-4 3 2,0 4-2,-5 5 1,2 4-1,-1 1 1,1 1 0,9-2-1,-7 3 1,7-3-19,1-15-12,7 5-4,0-10-2,5-3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6:55.3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157 477 77,'0'0'35,"0"0"-1,-9-1-12,9 1-7,-13 0-6,5 0-9,-4 0 0,-3 1 0,-1 1 0,-1 3-1,-1 4 0,1 5 0,3 1 1,4 1-1,4 1 0,4-1 1,6-3 0,3-3 0,6-6 1,1-5-1,1-3 1,0 0-1,1 0 0,-1 3 0,0 7 0,-2 4 0,0 8-1,-4 3 1,1 4-1,-1-2 1,-2-3 1,1-8-2,3-9-14,-3-13-10,0-12-3,4-10-1,-3-10 0</inkml:trace>
  <inkml:trace contextRef="#ctx0" brushRef="#br0" timeOffset="350">385 84 68,'16'-39'30,"-2"11"-1,-5 11-5,-9 17-8,12 16-1,-13 19-8,0 20-8,-2 15 0,-1 9-1,2 5 3,2 3-2,3-4-7,0-16-17,2-17-3,2-14 1,-4-19-2</inkml:trace>
  <inkml:trace contextRef="#ctx0" brushRef="#br0" timeOffset="551">342 487 106,'-10'-12'28,"10"12"0,0 0 0,14 14-29,8 1 0,7 2 1,7-3-1,9 0-15,8-6-14,0-9 2,9-5-2,1-10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8:57.2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252 10 57,'0'0'35,"0"0"-70,-8-5 58,8 5-7,0 0-8,0 0-11,-4-10 0,4 10-1,0 0 1,0 0 66,0 0-63,0 0-1,0 0 2,3 14-2,-3-2 1,0 3 0,-1 0-2,1 5 1,-1 5-2,1 1 2,0 8 1,2 6-2,-1 6 2,1 3-3,2 16 6,0-8-5,1-5 4,0 0-3,-1-7 2,1-4 0,-2-18 0,-3-23 1,6 19-1,-6-19 0,-3-11-1,-3 0 2,-6-11-3,-6-3 1,-8-2-1,-7 2 0,-4 9 0,-1 15 0,1 6 2,37-5-2,-56 43-5,43-4 7,13-39-5,7 78 3,-7-78-3,42 62 4,-42-62-5,60 11 5,-32-17-11,2-16-16,-5 2 1,-6-25-1,-2 9 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9:15.1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0 166 8,'11'11'20,"-11"-11"-7,18 9-6,-2-9-2,5-2 0,2-2 2,1-7 2,2-5 2,-3-5 0,0 0 0,-8 0 2,0 2 0,-11 3-1,-4 3-3,-10 4-2,-4 12-3,-7 6 1,-1 8-1,-1 6-4,1 10 1,8 2-1,6 5-1,8 0 0,8-4 0,-8-36-3,39 56-5,-39-56-12,61 29-12,-32-31 3,1-8 3</inkml:trace>
  <inkml:trace contextRef="#ctx0" brushRef="#br0" timeOffset="460">485 78 62,'0'0'35,"-4"-8"-7,-4 2-7,8 6-6,-15-4-2,15 4-10,-17 6-3,8 0 0,2 6 0,2 2 0,3 3 0,4 2 0,2-1-1,2 1 2,3-2-2,-1 2 2,0-2-1,-1 0 0,-4-3-1,-3-1-1,-4 1 2,4-14-2,0 0-7,-30 40-13,30-40-4,0 0-6,-30 11 5</inkml:trace>
  <inkml:trace contextRef="#ctx0" brushRef="#br0" timeOffset="791">668 183 27,'6'15'24,"-6"-15"1,5 47-2,-5-47-11,0 46-20,0-46-10,0 0-5,2 38 0,-2-38-1</inkml:trace>
  <inkml:trace contextRef="#ctx0" brushRef="#br0" timeOffset="941">680 30 85,'-14'-7'16,"14"7"-14,-17-9-1,7 4-32,6-4 2</inkml:trace>
  <inkml:trace contextRef="#ctx0" brushRef="#br0" timeOffset="1292">974 140 69,'0'0'32,"0"0"-2,0 0-6,-3-8-9,3 8-9,0 0-6,-9-6 1,9 6-1,-16 9 0,5-2 0,-2 4 0,0 3 0,-1 5 0,4 2-1,1 1 1,6-1-2,5-5 3,2-3-2,5-6 1,4-5 1,2-7-1,0-6 0,1-3 0,-3-2 1,-1 1-1,-2 1 0,-2 5 0,-8 9-1,11 0 1,-6 14-1,-5-14-1,2 53 1,-2-53 0,-1 76-2,-2-32 1,-3 7 2,-2-6-2,-2 3 2,-1-6 0,0-2 0,11-40-1,-22 61 0,22-61-13,0 0-8,0 0-8,0 0-1,0 0 1</inkml:trace>
  <inkml:trace contextRef="#ctx0" brushRef="#br0" timeOffset="1762">1143 163 47,'0'0'30,"0"0"0,0 0-7,9-1-6,-9 1-3,7 9-4,-7-9-6,8 16-3,-2-2 0,-1 0-1,1-3-1,-1-2 1,-1 1-1,-4-10 2,11 14-1,-11-14 0,15 2 0,-4-4 0,0-1 1,1-1-1,1 5 0,2 3-10,3 2-14,-18-6-8,0 0 0,49 40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9:18.1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313 118 60,'-1'-21'35,"-9"0"0,0 0-9,-1 5-8,-9-1-10,0 5-8,-3 4 0,1 6 0,0 9 0,2 9 1,4 15-2,6 17 1,8 12-1,7 12 1,5 12 0,2 3 0,5-1-1,0-3-1,1-12 0,-4-15-14,0-11-10,-14-45-6,15 37-1,-15-37 4</inkml:trace>
  <inkml:trace contextRef="#ctx0" brushRef="#br0" timeOffset="270">17 526 85,'-16'-2'29,"16"2"0,-1 9 2,10-4-31,13-1 1,8-4-2,6-4 2,3 1-1,-2-8-11,4 1-15,-1 1-3,-5-4-2,-1 3 2</inkml:trace>
  <inkml:trace contextRef="#ctx0" brushRef="#br0" timeOffset="491">537 519 68,'-8'-4'31,"8"4"0,-10 14-3,4-5-12,6 7-13,0 2-4,2 1 2,3 2-1,3 0 1,3-11-1,3-3 0,2-13 0,0-7 0,-1-4 0,-3-3 0,-4-2 1,-3-2-2,-7 3 1,-6 2 0,-6 5 0,-3 6-1,2 3-18,-2 2-10,2 0-1,5 2-1,10 1 0</inkml:trace>
  <inkml:trace contextRef="#ctx0" brushRef="#br0" timeOffset="811">689 520 69,'10'12'32,"3"7"-2,-3 0-5,-2-3-11,6 0-8,-4 0-3,2-7-2,-2-3-1,0-7 0,1-14 0,2-4 0,0-3 0,1-3 0,2 3-3,-3-1-20,3 3-7,5 7-5,-8 6-1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9:19.4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61,'4'10'35,"-6"-1"1,3 6-4,1 8-14,-1 2-18,-1 9 0,0 1 0,1 2 0,-2-3-1,1-5 1,2-8-1,0-11-5,-2-10-20,15-18-3,-7-8 0,5-9-3</inkml:trace>
  <inkml:trace contextRef="#ctx0" brushRef="#br0" timeOffset="190">193 17 78,'5'31'31,"-3"6"-2,4 3-20,-3 3-28,-5-8-16,5 1-1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9:41.5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37 49,'4'24'36,"5"11"-1,-1 1-1,4-1-13,7 4-10,0-11-6,6-8-5,-2-15 0,0-12-1,-3-15 1,-5-10 0,-6-5-1,-6-1 2,-9 2-1,-8 1-5,-4 10-21,-7 10-4,-2 5-4,4 8-3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9:40.7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134 87 19,'-1'-22'29,"6"7"3,-7-1 0,-1 0-12,3 16-4,-1-18-3,1 18-2,0 0-3,0 0-2,0 0-2,0 0-2,-2 15-1,0-2 0,0 2 0,1 5-2,0 4 2,1 5-1,2 8 0,2 6 0,0 7 0,1 7 0,2 8 0,-3 4 0,1 0 0,0-2 0,-2-6 0,1-8-1,-1-9 1,-1-12-1,1-12 0,0-12 0,-3-8 0,2-14 0,-3-4 1,-4-8-1,-3-4 1,-3 0 0,-5 1 0,-5 4 1,-3 7 0,1 10-1,-1 14 1,3 15 0,6 13-1,5 11 1,11 5-1,10 1 0,8-2-1,6-9 1,8-11-2,2-14-27,1-19-5,-2-12-2,-9-16 0</inkml:trace>
  <inkml:trace contextRef="#ctx0" brushRef="#br0" timeOffset="1382">435 727 49,'2'9'36,"6"3"-1,0-3-10,2-7-10,10-2-2,-5-14-3,5-4-5,-6-7-4,-2-4-1,-3-1 0,-6 1 0,-7 3 0,-6 6 1,-6 10-1,-4 14 0,-1 12 1,0 10-2,3 9 2,7 5-1,6 4 0,6-1-1,9-4 1,6-8 0,6-9-3,2-14-21,5-9-6,2-9 1,-3-9-2</inkml:trace>
  <inkml:trace contextRef="#ctx0" brushRef="#br0" timeOffset="1772">944 525 40,'-2'-8'35,"-6"-4"1,8 12-2,-16-10-13,0 3-7,7 7-5,-6 3-7,4 3-2,-1 6 0,3 5 0,2 7 0,3 6 0,4 4 0,-1 3 0,2 1 0,-1 0 0,1-2 0,-2-3 0,-1-5-1,-4-7 1,-2-6 0,-4-8-4,3-1-9,-4-12-8,1-2-8,3-2 0,2-4-2,6 2 0</inkml:trace>
  <inkml:trace contextRef="#ctx0" brushRef="#br0" timeOffset="2123">1145 615 40,'2'11'34,"2"10"1,-3 3-5,-1 0-12,4 5-10,-1-4-21,1-1-12,-4-13-7,0-11-2</inkml:trace>
  <inkml:trace contextRef="#ctx0" brushRef="#br0" timeOffset="2263">1133 428 77,'-7'-11'19,"-6"3"-16,13 8-6,0 0-30,0 0 0</inkml:trace>
  <inkml:trace contextRef="#ctx0" brushRef="#br0" timeOffset="2493">1431 541 85,'-13'-3'35,"3"5"0,-5-1-5,-1 0-25,2 3-4,2 6-1,1 5 0,1 4 0,4 3 0,3 1 0,3-1 0,6-1 0,0-5-1,5-9 0,0-7 1,3-6 0,1-9 0,-3 0-1,0-2 1,-3 2 0,0 5 1,-9 10-1,10 5 1,-8 11-1,-1 11 0,0 8 1,-2 7-1,-2 7 1,-3 5-1,-4 0-1,-1 0 2,-3-3-2,1-7 1,-3-5-1,3-12-15,1-13-14,3-9 0,3-15 1,4-8-4</inkml:trace>
  <inkml:trace contextRef="#ctx0" brushRef="#br0" timeOffset="2904">1575 602 72,'1'-8'35,"-1"8"0,0 0-1,0 0-22,-2 15-11,2-15 0,4 16-1,-1-5 0,3-1-1,0-1 1,2 0 0,2-3 0,2-2-1,3 1 1,1-1 0,5 4-9,-4 0-19,1-2-4,1 6-2,-7-8-2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9:44.1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212 238 68,'10'-37'35,"-9"-3"0,-1 3-2,-3 3-17,-8-2-14,1 5-1,-5 9 0,-2 14-1,-4 19 1,2 18-1,2 24 1,3 19-2,3 19 1,4 11-1,4 4 1,4-3 0,4-10-1,2-18-4,3-15-15,-2-22-9,-3-21-2,-5-17-4,8-4 0</inkml:trace>
  <inkml:trace contextRef="#ctx0" brushRef="#br0" timeOffset="221">31 671 79,'-13'-14'36,"0"1"-2,8 4-7,5 9-14,12 1-10,4 1-2,5 2-1,4-2 0,3-2 0,1-4 0,2-4 1,0-4-1,-2-2 0,-3-1 1,-4 0-1,-4 0 0,-2 5 0,-6 3 0,-10 7-1,6 8 1,-8 13 0,-1 9-1,1 8 0,-1 5 1,3 2 0,2-1-1,4-3 2,3-11-1,2-15 0,3-15 0,0-14 1,-1-10-1,-3-7 0,-4-3 1,-6-3-2,-7 0-9,0 9-15,-4 9-8,-4 2-2,6 10-2</inkml:trace>
  <inkml:trace contextRef="#ctx0" brushRef="#br0" timeOffset="621">450 582 86,'0'0'35,"14"4"0,-14-4-2,12 16-32,3-5-1,1 5 0,0 0 0,1 1 1,-1-5-1,1-4 0,-2-3-1,-1-4 1,-2-8-15,1 0-14,0 2-1,-2-6-6,3 7 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9:45.2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43 130 75,'8'-29'37,"-5"2"-2,3 12-4,-6 15-16,11 20-14,-7 19-1,2 23 0,0 18 0,-1 18 0,-2 11-1,1 6 2,-1-2-2,-2-12 1,-1-17-1,3-18-18,-4-20-11,-1-27-3,2-19-1,-5-16-1</inkml:trace>
  <inkml:trace contextRef="#ctx0" brushRef="#br0" timeOffset="200">22 699 98,'-10'-23'34,"-2"6"1,12 17-10,0 0-23,20 7-1,2 2-1,8-1 0,5-7-6,9-2-23,4-4-7,-6-13 1,5-3-2</inkml:trace>
  <inkml:trace contextRef="#ctx0" brushRef="#br0" timeOffset="541">549 21 68,'-3'-13'36,"-8"5"-2,1 14-7,4 15-8,-4 10-10,6 18-9,1 18 0,0 14 0,-1 12 0,0 7 0,-1 2 0,-1-5-1,2-12 1,0-13-1,0-19 2,2-17-2,5-22 2,-3-14-1,14-17 0,-2-4 1,4-2-1,3 5 0,3 6 0,0 11 0,1 12-1,-2 4-13,2 8-18,3 5-3,-7-12-1,2-2 0</inkml:trace>
  <inkml:trace contextRef="#ctx0" brushRef="#br0" timeOffset="1082">831 725 62,'0'13'28,"1"0"-3,2 2-3,1-5-1,4 3-4,-8-13-5,18 5-7,-5-10-5,0-7 0,-2-5-1,0-4 2,-4-3-1,-3-1 1,-5 1-1,-5 0 0,-5 7 0,-2 5 1,-1 8-1,-2 8 0,0 12 1,3 10-2,6 9 2,5 7-1,7 3 0,4 1-1,7 0-12,1-12-14,4-13-3,1-10-3,-4-18-4</inkml:trace>
  <inkml:trace contextRef="#ctx0" brushRef="#br0" timeOffset="1462">1075 649 81,'8'2'36,"-8"-2"-1,0 0-5,0 18-23,-1-3-6,1 6-1,0 0 0,1 2 0,0-1 0,1-3 0,1-6 0,-3-13 0,11 4 1,-2-14 0,2-5 0,2-4-1,2 0 0,2-1-11,3 5-21,4 9-3,-5-1-1,6 9-1</inkml:trace>
  <inkml:trace contextRef="#ctx0" brushRef="#br0" timeOffset="1993">1406 536 72,'0'0'34,"0"0"-5,4 15-7,-1 2-3,-5 0-7,5 7-10,-1 4-1,0 1-2,0 0 2,1-4-2,-2-5 1,0-6 0,-1-14 1,0 0 0,10-1-1,-4-12 1,1-3-1,0-1 1,0 1-1,-1 0 0,0 6-1,-6 10 0,12-2 1,-7 12-1,2 5 0,-1 4 0,1 0 1,3 0 0,0-4 1,3-4-1,-1-8 1,3-4 0,0-8-1,1-1 1,-2 0-2,0 3 1,1 7 0,-3 4-1,0 7 1,-1 5-1,-2 3 1,0 0-1,-1-2-1,-1-7-20,-7-10-7,13 1 1,-9-9-3,1-2 1</inkml:trace>
  <inkml:trace contextRef="#ctx0" brushRef="#br0" timeOffset="2504">1911 726 70,'0'0'36,"-13"-12"0,5 5-6,8 7-15,-21-8-12,10 7-3,0 4 1,2 3-1,1 4 0,2 5-1,2 2 0,2 0 0,3-1 2,1-1-2,3-6 2,1-1-1,-6-8 0,14 2 0,-14-2 0,15-1 0,-6 3 0,0 3-1,1 2 1,-1 2-1,-1 2 0,1 1 1,-2-1 0,1-3 0,-8-8 0,0 0-9,11 1-17,-11-1-3,4-17 0,-2 1-1</inkml:trace>
  <inkml:trace contextRef="#ctx0" brushRef="#br0" timeOffset="2874">2146 255 94,'9'2'35,"-4"9"-1,1 17-11,-1 17-22,-1 17-2,0 9 1,0 9-1,0 1 1,1-2 0,-1-9-1,3-7-8,-5-18-15,3-14-6,2-10 0,-7-21-2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9:48.8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20 344 60,'2'15'35,"-3"-4"0,5 1-8,4-1-11,-8-11-8,19 4-5,-6-10-2,-1-5-1,1-5 1,-4-3-1,0-2 0,-3-1 1,-6 1-2,-6 2 2,-4 6-1,-5 5 0,-4 9 0,0 7-1,1 10 1,2 10-1,7 11 1,8 2 0,8 4 0,7-1 0,8-4 0,4-7-2,7-7-19,0-12-6,-3-12-2,-1-6 0,-6-9 1</inkml:trace>
  <inkml:trace contextRef="#ctx0" brushRef="#br0" timeOffset="321">331 348 92,'0'0'34,"16"23"1,-3-4-10,4 0-25,4 0 1,2 2-2,-1-4-3,2 1-15,-6-5-7,-1-4-3,-5-2-1,-12-7-4</inkml:trace>
  <inkml:trace contextRef="#ctx0" brushRef="#br0" timeOffset="491">375 576 81,'0'0'36,"0"0"-3,8-17-8,9 0-14,1-10-11,3-4 0,4-3-6,-1-4-19,4-5-9,2 7 0,-6-2-2</inkml:trace>
  <inkml:trace contextRef="#ctx0" brushRef="#br0" timeOffset="691">722 266 81,'3'32'36,"4"15"-1,-3 7-5,-1 8-26,2 7-4,1 6 1,-4 0 0,-2-2 0,1-7 0,-1-9-1,0-14 0,0-12 0,0-13-1,0-18 1,1-8 0,0-17-1,-2-13 1,0-12 0,-2-11 0,-2-12 0,2-6 0,1-1-1,5 0 1,2 6-1,5 11 1,4 11 0,6 16 0,4 19 1,3 15-1,-3 13 0,-3 11 0,-4 10 1,-5 6 0,-5 4-1,-6 3 0,-5-3 0,-7-5-1,1-4-20,-3-10-9,-4-16-5,4-8-1,-3-17 1</inkml:trace>
  <inkml:trace contextRef="#ctx0" brushRef="#br0" timeOffset="1312">1226 305 53,'-1'-14'35,"0"6"-8,1-1-5,-4-3-5,2 3 0,-7-3-7,2 3-9,-6 1-2,-3 4 1,-3 3 1,-3 8-1,-1 5 1,-1 7-1,2 4 1,1 6 0,5 1 0,7 0-2,6-5 1,5-6 0,4-8-1,6-9 0,3-7 0,2-6 1,-2 0-1,0 1 2,-1 4-1,-1 7 1,-3 9 0,0 8 0,-3 4-1,0 3 1,2 0-11,-1-7-14,2-8-4,0-10 0,0-14-1</inkml:trace>
  <inkml:trace contextRef="#ctx0" brushRef="#br0" timeOffset="1683">1277 201 74,'0'0'35,"0"0"-1,3 9-7,-1 6-15,-2 2-11,2 3 0,-1 3 0,1 4-1,0-1 0,0-1 0,0-5-1,1-6 1,2-5 0,-5-9 0,12 0-1,-1-7 1,1-2 0,4 2 0,1 4 0,2 6 0,-1 6 1,0 8-1,-1 4 0,-4 1-18,1 0-11,-1-3 1,-3-12-3,1-3-2</inkml:trace>
  <inkml:trace contextRef="#ctx0" brushRef="#br0" timeOffset="2113">1713 320 70,'1'-16'34,"-1"8"-4,0 8-6,-3-17-5,3 17-8,-1-12-10,1 12 0,-6-11-1,6 11 0,-9-6 0,9 6 0,-13 1 0,6 7-1,1 2 0,0 7 0,3 2 1,1 5-2,2 1 2,2 3-1,0-3 1,0 0 1,-2 0-1,0-4 0,-5-2 0,-3-2 0,-3-2 0,-3-3 0,1 1-9,-3-8-16,2-5-4,3-3 0,3-7-6</inkml:trace>
  <inkml:trace contextRef="#ctx0" brushRef="#br0" timeOffset="2494">1902 339 79,'4'21'36,"-5"-2"-2,2 2-3,2 2-23,-3-3-8,-2-8-17,2-12-13,-1 11-1,-3-23-5,4-5 1</inkml:trace>
  <inkml:trace contextRef="#ctx0" brushRef="#br0" timeOffset="2644">1840 35 73,'-10'-10'8,"-4"1"-6,0 1-2,8 0-32</inkml:trace>
  <inkml:trace contextRef="#ctx0" brushRef="#br0" timeOffset="3045">2072 305 86,'-8'20'35,"1"-6"-3,2 4-8,4 6-13,2-3-11,2-1 0,6-4-1,1-9 1,5-9 0,2-10-1,0-8 1,-2-8 0,-5 1 0,-4-3 0,-11 5 1,-2 8-1,-8 7 1,-2 6-6,1 10-19,0 6-5,4-2 0,6 5-6</inkml:trace>
  <inkml:trace contextRef="#ctx0" brushRef="#br0" timeOffset="3325">2244 278 67,'0'0'36,"9"-7"-2,-9 7-4,0 0-15,3 17-12,2-3-3,-3 6 0,3 5-1,-2 0 1,1 2 0,-1-3 0,0-4 0,1-4 1,1-8-1,-5-8 1,15-5 0,-3-5-1,1-3 0,1 1 0,5 5 0,0 5-1,1 10 0,-3 3-20,1 7-10,0 8-3,-6-3-1,3 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3:09.5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33 24,'0'0'9,"5"-10"1,-5 10-1,0 0 3,9-9 1,-9 9 4,0 0 1,9-6 0,-9 6-2,0 0 0,2-8-3,-2 8-3,0 0-5,2 16-2,-2-2-4,0 4 1,-1 4-1,1 5 1,-1 4-1,1 4 1,0 3 0,1 2 0,-1 3 0,1 2 0,-1 0 0,0 1 0,0 0-1,-1 1 2,1 0-1,-1-1 0,-1 1 0,1 0-1,1 2 2,1-3-2,0 0 2,1-1-1,-1-4 0,1-3 0,1-7 0,-2-4 1,0-6-3,-3-6-11,4-3-9,-2-12-7,0 0-1,0 0-2,-8-17 0</inkml:trace>
  <inkml:trace contextRef="#ctx0" brushRef="#br0" timeOffset="641">99 115 62,'-13'-6'34,"13"6"-3,-9-3-4,9 3-9,0 0-4,0 0-6,0 0-8,0 0 0,14-5 0,-3 5 0,7-1 0,1 1 0,8 1 1,2-1-1,2 1 0,3 0 0,2-1 0,0 0 0,-1-1 0,-4 0 0,-3-1 0,-5 2-2,-4-2-14,-2 2-13,-4 3-2,-13-3 0,13 9-2</inkml:trace>
  <inkml:trace contextRef="#ctx0" brushRef="#br0" timeOffset="1132">125 494 51,'0'0'31,"-9"2"2,9-2-4,0 0-9,0 0-2,0 0-7,8-8-11,4 8 0,2-1 0,4-1 0,4 2 0,2 2 0,1-1 0,0 3 0,0 1 0,-1 2-2,-6-5-15,4 2-13,-3-1-2,-2-5-2,2-1 2</inkml:trace>
  <inkml:trace contextRef="#ctx0" brushRef="#br0" timeOffset="1593">788 409 68,'0'0'34,"-8"1"-1,8-1-1,0 0-10,0 0-17,9-1-5,-1-1 0,3 1 1,2-1-1,1 0 0,-1 0 0,-1 1 0,0-1 0,-1 1 0,-1 1-4,-10 0-14,15-6-12,-15 6 0,13-2-2,-13 2 0</inkml:trace>
  <inkml:trace contextRef="#ctx0" brushRef="#br0" timeOffset="1963">807 528 92,'0'0'32,"-5"11"-1,5-11-2,0 0-21,10 10-7,1-7-1,3 0 0,-1 0 0,0-1 0,1-1 0,0 0 0,1 3-15,-5 0-16,-1-2-1,1 5-2,-2-2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6:56.2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184 87 72,'2'-11'36,"-2"11"-2,0 0-3,-3-13-16,3 13-8,-4-13-7,-1 3 0,-1 1 0,-2-2 0,0 2 0,-1 2 0,0 3-1,0 4 0,4 8-1,0 7 1,5 6-1,2 4 1,1 6 1,1 3-2,0 1 2,-1-1 0,-3-1 0,-4-3 0,-8-4 1,-2-3-1,-4-6 0,-3-7-3,3-5-20,-1-6-4,2-7-2,9-2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3:13.6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42 106 47,'-3'-13'32,"3"13"-1,1-13-10,0 2-1,6 2-1,-4-6-7,6 5-4,-1-1-6,2 0-2,1 6 0,1-1 1,1 4-2,0 2 1,0 4 0,1 2 0,1 1 0,0 1-1,0-2 1,-1 4-1,1-2 1,-2 3 0,1-1 0,-1 1 0,-1 0 0,-2 0 0,0 0 0,-1 1 0,-3-1 0,0-2 0,-2 1 0,-1-1 0,-2 1 0,0-1 0,-2 0 0,0 1 0,-1 0 0,-2 0-1,0 0 1,-1-1 0,1 0 0,4-9 0,-11 14 0,11-14 0,-10 9 0,10-9 0,-15 9 0,15-9 0,-17 6 0,8 0 0,-3-3 0,0 2 0,-1-1 0,1 1 0,0-2 0,0 0 0,0 1 0,0-2 0,2 1 0,0-1 0,1 2 0,1 0 0,8-4 0,-14 14 0,9-6-1,0 1 1,0 1 0,2 2 0,-1-1 0,1 3 0,0-3 0,0 2 0,1-2 0,0 3 0,0-2-1,-1 1 2,2 1-2,-2-2 2,1 2-1,-1-2 0,1 0 0,0-3 0,-1 0 0,3-9 0,-2 11 0,2-11 0,0 0 0,0 0 0,8 3 0,0-3 1,2 0-1,6 2 0,5 0 0,4 1 0,5 0 0,4 2-1,3-2 1,-1 1 0,1-1 0,-4 0 0,-4-1 0,-5 0 0,-2 4-7,-8-3-17,-3 1-5,-1 0 0,-10-4-1</inkml:trace>
  <inkml:trace contextRef="#ctx0" brushRef="#br0" timeOffset="1062">648 45 102,'0'0'31,"0"0"0,4 10-5,-4-10-26,22 0 0,-1-1 0,7 0 0,7 0 0,4-1 1,3 2-1,-1-1 0,-1 2 0,-5-1 0,-4 2 0,-11-4-13,-3 4-15,-6 1-2,-11-3-3,0 0 1</inkml:trace>
  <inkml:trace contextRef="#ctx0" brushRef="#br0" timeOffset="1422">919 43 70,'0'0'33,"-5"8"-1,5-8-2,-10 14-11,12 7-13,-5 6-7,0 8 1,1 10-1,0 4 1,1 6 0,0 0 0,-1 1 0,2-6 0,-2-6 0,2-7 0,-1-9 0,-1-9-7,3-3-15,-2-6-6,1-10-3,-10 0-2,1-9 1</inkml:trace>
  <inkml:trace contextRef="#ctx0" brushRef="#br0" timeOffset="1873">0 813 89,'1'11'31,"-1"-11"1,19 14-2,7-9-25,11-4-5,17 0 1,10-3 0,13 0-1,9-2 0,10-1 1,3 1-1,-1 0 0,-6 1 1,-8 0-1,-10 3 0,-12 0-11,-6 8-17,-13 3-3,-17-2-2,-5 4 0</inkml:trace>
  <inkml:trace contextRef="#ctx0" brushRef="#br0" timeOffset="2324">427 1044 61,'0'0'34,"1"-15"-2,-1 15-9,7 16-6,-6 7-2,5 15-7,-4 9-7,0 8-2,0 10 1,-2 6 0,-2 0 1,-2-2-1,-2-6 0,-1-7 0,1-10 0,-3-14-14,4-12-12,-1-12-6,-2-16 0,4-7-1</inkml:trace>
  <inkml:trace contextRef="#ctx0" brushRef="#br0" timeOffset="2654">446 1044 28,'12'-14'31,"7"7"2,1 3-1,1 1-15,7 10-2,-1 0 0,6 10-4,-4 1-3,2 7-6,-2 2-2,-2 4 0,-3 6 0,-3 5 0,-5 7 0,-3 5-1,-6 2 1,-5 1 0,-10 5 0,-5-2 0,-7-3 0,-7-4 0,-4-7 1,-7-6-1,-1-8 1,-1-7-1,0-9 0,0-10-11,4-5-20,5-1-2,0-7-2,7 3 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3:20.5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 89 18,'2'-13'21,"-2"13"0,0 0 1,0 0-2,0 0-1,-1 12-4,2 6-2,-3 1-2,3 11-1,-5 6-5,5 11-5,0 7 0,-1 5 0,0 4 0,0 2 0,1-1 0,-1-5 1,2-7-2,-2-8 1,3-10-10,-4-10-9,2-15-7,-1-9-2,3-12-1,-1-11 0</inkml:trace>
  <inkml:trace contextRef="#ctx0" brushRef="#br0" timeOffset="341">37 31 48,'0'0'28,"14"-8"1,-5 3-1,3-2-11,7 5-8,1-5 0,6 6-2,0-1-7,-1 3 0,-1 0 0,-2 1-1,-1 5-12,-5-6-9,-4 2-5,-2 1 0,-10-4-1</inkml:trace>
  <inkml:trace contextRef="#ctx0" brushRef="#br0" timeOffset="631">84 351 87,'-5'15'27,"5"-15"1,5 11-5,5-4-14,4-2-9,3 1 0,5-1 1,2 0-1,2 0 0,0-2 0,2 2-13,-3-4-11,-4-5-3,-1 1-1,-7-5-1</inkml:trace>
  <inkml:trace contextRef="#ctx0" brushRef="#br0" timeOffset="972">517 387 29,'-3'-12'25,"3"12"2,0 0-4,0 0-5,0 0-1,-5 8-3,5-8-3,0 14-5,2 0-4,-1 5-2,2 5 1,-1 6-1,2 2 0,0 2 0,-1-1 0,2-3 0,-4-8-8,4-8-14,-5-14-5,1-10-1,-2-10-2</inkml:trace>
  <inkml:trace contextRef="#ctx0" brushRef="#br0" timeOffset="1222">477 163 75,'0'0'16,"-2"8"-14,2-8-2,4 9-20,-4-9-9</inkml:trace>
  <inkml:trace contextRef="#ctx0" brushRef="#br0" timeOffset="1582">785 332 31,'0'0'20,"0"0"-3,0 0 1,-6 8-2,6-8 0,2 13-4,-2-3-2,5 6-1,-4 1 0,3 6-2,-2 1-2,2 1-4,-1-2-1,0-2 0,-1-4 0,1-5 0,-3-12 0,0 0 0,9-11 0,-5-6 0,1-2 0,1-5-1,0-1 1,2 1 0,0 2 0,0 5 0,2 6 0,2 6 0,-1 6 0,3 6 1,-2 6-1,1 4 0,3 4 0,-6 4 1,3 3-1,-5-1 0,0 2 0,-3-3 0,1 0-10,-3-8-10,-2-8-6,-1-10-1,0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3:22.6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125 0 46,'0'0'27,"0"0"-2,-9 6-6,9-6-3,1 10-1,-2 0-4,5 8-4,-1 4-3,1 8-3,1 7-1,1 9 0,1 8 0,0 5 0,0 3 0,1 2 0,0-1 0,-1-6-1,-1-5 2,0-9-2,-1-11 1,-1-9 0,-1-12 0,-3-11 0,0 0-2,-9-23 2,-2 2-1,-4-4 1,-6-1 0,-4 1-1,-1 6 2,0 7-2,1 9 2,4 12-1,4 13 0,8 10 1,9 8-1,9 3 0,5-1 0,6-4 2,5-7-5,2-13-19,2-17-4,3-11 0,-8-13-1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3:25.8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 48 46,'2'-11'28,"-2"0"1,0 0-8,0 11-2,3-15-3,-3 15-2,0 0-6,0 0-7,0 15 0,-1 2-1,-1 6 0,0 3 0,1 7 0,0 3 0,1 1-1,2 0 2,0-4-2,0-4 2,0-5-2,0-5 2,0-6-2,-2-13 1,0 0 0,0 0 0,8-16 0,-5-1 0,0-5 0,2-3-1,0-3 1,1-1 0,2 2 0,-1 2 0,3 3 0,-1 5 0,0 4 0,1 5 0,0 4 0,0 5 0,-2 3 1,1 5-1,0 2 0,-1 2 0,0 4 0,0 1 0,-1 1 0,0-2 0,-2-1 0,-2-4 0,2-3 0,-5-9 0,0 0 0,10-1 0,-4-11 0,0-4 0,1-2 0,2 0-1,1 0 1,0 3 0,4 7 1,1 7-1,-1 10 0,1 7 0,0 8 0,-3 5 0,1 4 0,-3 2 0,-3-2 0,-2-6-3,0-1-13,-3-12-7,-2-14-5,0 0-1,10-14 1</inkml:trace>
  <inkml:trace contextRef="#ctx0" brushRef="#br0" timeOffset="811">676 119 49,'0'0'23,"0"0"0,-3-10-2,3 10-2,0 0-1,-10-2-4,10 2-3,-10 1-8,2 2-2,0 1-1,-2 3 0,0 2 1,0 3-1,2 2 0,0 3 0,2 2 0,2 1-1,2-1 1,1-1 0,3-4 0,2-2 0,-4-12 0,9 10 0,-9-10 0,13-7 0,-7-2 0,1-2 0,-2-1 0,3-1 0,-1-1 0,0-1 0,-1 4 0,-3 1 0,-3 10 0,8-10-1,-8 10 1,9 7 0,-4 3 0,0 3 0,-1-2-2,4 7-13,-2-7-8,0-2-5,-6-9-2,12 4 1</inkml:trace>
  <inkml:trace contextRef="#ctx0" brushRef="#br0" timeOffset="1252">837 101 24,'19'3'24,"-11"4"2,2 6 0,4 5-6,1 2-2,4 4-2,-3-1-4,7 3-3,-2-3-5,0-3-10,0-2-10,-6-5-6,-3-6-6,-1-1-1,-11-6 0</inkml:trace>
  <inkml:trace contextRef="#ctx0" brushRef="#br0" timeOffset="1612">891 321 15,'0'0'19,"-11"4"0,11-4-2,0 0 1,0 0 0,0 0-1,5-17-3,3 6-2,-1-7-2,6 1-1,-2-6 1,5 0-8,-2 3-1,-1 0-1,1 4-6,-3 0-11,1 4-9,-1 4-1,-2 2-2,1 4 1</inkml:trace>
  <inkml:trace contextRef="#ctx0" brushRef="#br0" timeOffset="2053">1251 333 85,'0'0'29,"-5"18"-7,5-18-22,-13 7-19,13-7-5,0 0-6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3:28.5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96 57,'8'-7'28,"-8"7"-3,0 0-2,10 17-3,-8-1-3,6 14-4,-5 5-6,6 10-8,1 9 1,0 7-1,-1 4 1,0 1-1,-1-1 0,-2-6 1,-2-8-1,-1-8 1,-2-9-3,-5-13-13,2-12-11,2-9-2,-9-10-2,5-10 0</inkml:trace>
  <inkml:trace contextRef="#ctx0" brushRef="#br0" timeOffset="310">109 0 95,'0'0'30,"17"1"0,-8 2-1,8-2-29,6 2 0,3-1 0,3 1 0,2-2 0,1 2 0,-1 1 0,-2-2-2,-1 4-14,-8-4-7,-4 1-6,-2 1 1,-14-4-2</inkml:trace>
  <inkml:trace contextRef="#ctx0" brushRef="#br0" timeOffset="601">122 336 81,'0'0'31,"0"11"-3,0-11 3,18 12-19,-2-9-12,5-1 0,3 0 1,2-2-1,-1-2-1,0-1-14,2-1-14,0 3 1,-5-2-3,1 4 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3:34.7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150 19 44,'0'0'20,"0"0"1,0 0-2,-10-9-1,10 9-2,-10-3-3,10 3-6,-11-4-1,11 4 0,-12-2-3,12 2 0,-14-1-1,6 2-1,-1 2-1,1 2 1,-1 2-1,0 1 1,1 2-1,-1 3 1,0 2-1,2 1 0,1 3 1,0 2-1,3 3 0,2 2 1,1 1-1,2-2 0,2-2 0,1-2 0,3-6-1,0-5 1,1-8-1,3-7 0,2-8 1,0-2-1,1-6 1,0-3-1,0-1 1,-1-2 0,-1 1 0,-1 2 0,-3 3 0,-1 2 0,-3 3 0,-1 4 0,-1 3 0,-3 9 0,4-10 1,-4 10-1,0 0 0,0 0 1,0 0-1,1 8 1,-1-8-1,4 17 1,-1-3 0,2 2-1,0 4 0,2 1 1,1 0-1,1-2 0,0 1 0,0-4 0,0-1 0,-1-3-1,1-3 1,-9-9-9,16 8-14,-16-8-5,12-3-1,-12 3-1</inkml:trace>
  <inkml:trace contextRef="#ctx0" brushRef="#br0" timeOffset="741">474 73 43,'1'-8'21,"-1"8"-2,0-10 3,0 10-4,1-9-3,-1 9-2,0 0-2,-3-9-2,3 9-4,0 0-3,0 0-1,-11 2-1,11-2 0,-8 3 0,8-3 1,-7 9-1,5-1 1,2 3-1,1 2 1,1 2-1,2 3 1,-1-1-1,2 2 1,-2 1-1,0-3 0,-2-1 0,-2-1 0,-3-2 0,-2-4-12,1 0-10,-3-1-7,-2-7 0,10-1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3:36.2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11 168 23,'-7'-17'19,"7"17"1,-3-11-1,3 11 1,0 0-1,0 0-2,0 0-3,0 0-1,-2 19-1,1-5-5,4 9-3,0 4-3,0 7-1,0 4 0,3 5 0,-2 5 0,1 2 0,-2 1 0,-1-4 0,-1-1 0,-1-6 0,2-4 0,-3-7 0,1-8 0,-1-5-1,1-7 0,0-9 0,0 0 0,6-11-1,1-3 1,-2-5 0,5-3 0,1-2 1,2 0 0,2 2 0,-1 3 0,2 6 0,0 4 1,2 7 0,0 6-1,-1 6 1,-1 6 0,0 4 0,-3 3-1,-2 2 1,-3 3-1,-2-3 1,-5-2-1,-1-6-8,3 0-12,-4-9-6,1-8-4,0 0 0,3-17 1</inkml:trace>
  <inkml:trace contextRef="#ctx0" brushRef="#br0" timeOffset="791">422 583 26,'0'0'5,"0"0"0,0 0 1,0 0 0,0 0 0,0 0 1,0 0 0,0 0 1,0 0-1,0 0 0,0 0-2,0 0-1,0 0-2,0 0-2,0 0 1,0 0-2,0 0 1,0 0 1,0 0-1,0 0 1,0 0 0,0 0 0,0 0-1,0 0 1,0 0-1,0 0 0,0 0 0,0 0 0,0 0-1,0 0-4,0 0-6,0 0-6,0 0-2,0 0-1,0 0 1</inkml:trace>
  <inkml:trace contextRef="#ctx0" brushRef="#br0" timeOffset="3054">557 590 23,'0'0'8,"-1"-11"0,1 11 2,-2-11 1,2 11 2,-1-9 2,1 9-1,-3-8 0,3 8-1,0 0 0,-12-10-1,12 10-3,-11 0-1,11 0-2,-12 4-2,12-4-1,-15 12-1,8-1-1,-1 3-1,0 2 0,1 4 0,0 2 0,2 1 0,0 0 0,4-2 0,3-3 0,4-5 0,3-5 0,5-8 0,2-6 0,3-8 0,2-4 0,0-3 0,-2-4 0,-2 0 0,-6 2 0,-5 1 0,-5 0 1,-5 3-2,-8 1-1,-3 4-4,-5-4-10,2 5-7,1 2-5,3 0-2,3 4 0</inkml:trace>
  <inkml:trace contextRef="#ctx0" brushRef="#br0" timeOffset="4837">837 95 60,'3'-10'27,"-3"10"-1,1 11-3,-1 4-5,3 15-5,-4 4-2,4 14-3,-3 6-4,2 7-4,-1 4 0,-1 1 0,0-4 0,-1-8 0,1-7 0,-1-11-4,3-8-8,-1-18-10,-1-10-6,9-12-1,-1-11-1,1-11 1</inkml:trace>
  <inkml:trace contextRef="#ctx0" brushRef="#br0" timeOffset="5127">1123 0 48,'0'0'22,"3"-10"2,-3 10-5,0 0-7,0 0-1,0 0 0,0 0-2,6 17-2,-7-6 0,5 5-1,-3 3-2,4 8-1,-3 5-1,5 8 0,-2 6-2,-1 3 1,1 3 0,-1 3-2,2-2 1,-4-4 0,3-7 0,-4-8 0,1-9 0,0-6-1,2-5 1,-4-14 0,0 9-1,0-9 1,0 0 0,-8-11-1,-1 5 1,-5-1 0,-3 2 0,-2 1 0,-2 3 0,1 2 1,0 6-1,3 5 1,5 6-1,7 6 1,5 2-1,6 3 0,5-2 0,3-3-1,4-1 1,1-10-1,3-4-6,-3-11-14,2-9-7,-2-5 1,-2-5-3,-1-2 2</inkml:trace>
  <inkml:trace contextRef="#ctx0" brushRef="#br0" timeOffset="5718">1344 512 47,'0'0'26,"0"0"-3,9 4-2,-9-4-2,3 20-2,-4-8-4,6 8-3,-3-2-4,3 5-3,-3-3-2,3 0 0,-1-1-3,-4-7-10,4-3-12,-4-9-4,0 0 0,0-9-3</inkml:trace>
  <inkml:trace contextRef="#ctx0" brushRef="#br0" timeOffset="5938">1338 355 58,'-4'-8'22,"-5"-4"-3,9 12-8,-9-5-21,4-4-12,5 9-1,1-15 0</inkml:trace>
  <inkml:trace contextRef="#ctx0" brushRef="#br0" timeOffset="6189">1463 451 17,'-1'10'20,"9"10"2,-7-4-2,2 2-3,1 2-2,-1-3-1,3 4 0,-6-9-2,5 4-2,-5-8-3,7 0 0,-7-8-3,9-1 0,-7-7-2,-1-6-1,6 0-1,0-3 0,0 0 0,-1 2 0,4 10 0,0 9 0,3 10 0,4 12-1,-2 8 0,1 6-1,2 4-7,-4-5-13,-2-7-6,-1-6 0,-5-13-1</inkml:trace>
  <inkml:trace contextRef="#ctx0" brushRef="#br0" timeOffset="6669">1826 496 42,'0'0'26,"-8"-3"1,8 3-2,-12 0-8,12 0-1,-16 7-2,11 5-4,-9-4-4,8 9-3,-5 1-1,4 2-2,1-2 0,3 0-1,4-3 1,0-6 0,-1-9 0,14-2-1,-3-8 1,-1-7 1,1-1-1,-1-3 0,1 2 0,0 2 0,-4 2 0,-1 4 0,-6 11 0,0 0 0,0 0 0,0 0 0,2 17 0,-3 1 0,0 8 1,5 8-1,0 4 0,3 8 0,-2 3 0,2 2 1,-2-2-2,-1-2 2,-4-5-2,-4-7 0,-3-2-16,-6-10-12,-6-6 2,-4-5-2,-5-5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3:44.4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15 107 33,'0'0'20,"-5"15"2,1-1 2,4 10-11,4 9-1,-4 8 2,6 14-3,-4 4-1,4 10-1,-5 0 0,2 4-3,-4-7 0,1-2-2,-3-10-4,0-10 0,1-10 0,-3-12-1,3-11 1,2-11-1,-3-8 0,2-9 1,1-7-1,-1-7 1,0-3 0,0-6 0,0-4 0,0-3-1,0-4 1,1-4 0,1-5 0,2-1 0,3-1 0,3 0 0,3 5 0,2 3 0,3 9 1,0 8-1,0 9 0,1 8 0,0 8 0,0 7 1,-2 8-1,-1 5 1,-2 6-1,0 6 1,-3 2 0,-1 3-1,-4 4 0,-3-1 1,-4 2-1,-2-1 0,-5-4-1,-2-2 1,-3 0 0,-1-5 0,-1-3-1,0-5-1,4-1-10,-3-7-14,7-2-2,8 0-1,0 0 0</inkml:trace>
  <inkml:trace contextRef="#ctx0" brushRef="#br0" timeOffset="681">528 197 33,'-9'-15'21,"5"7"1,4 8 1,-12-13-2,12 13-2,-8-10-4,8 10-2,-8-5-2,8 5-4,0 0-4,-9 1-2,9-1-1,-8 9 0,4 1 0,1 1 1,-2 4-1,2 3 0,1 3 0,1 4 0,0 3 0,3 4-1,0 0 2,5-1-2,1-3 1,1-3-1,5-5 1,1-7 0,1-11 0,2-11 0,0-10 0,-3-8 0,-1-6 0,-4-4 0,-5-3 0,-7 0 1,-4 3-2,-8 6 1,-2 8 0,-1 8-2,1 13-9,-4 3-9,8 8-8,5 8 0,5 4-1,6 2 0</inkml:trace>
  <inkml:trace contextRef="#ctx0" brushRef="#br0" timeOffset="1281">820 193 47,'0'0'24,"-7"-10"1,7 10-3,0 0-2,0 0-3,0 0-2,-1 11-5,1-11-5,4 13-2,0-3-2,-1 6-1,2 1 0,1 4 0,-1 4 0,0 1-1,1 1 2,-1-2-2,0-1 1,1-5 0,-2-4 0,0-6-1,-4-9 1,10-6 0,-3-7 0,-1-4 0,2-3 0,0-3 0,0 0 0,0 2 1,0 1-2,-1 6 1,-7 14 1,15-4-1,-6 14 0,0 10-1,2 5 2,2 6-1,1 2 0,1-1 0,0-5 0,-1-9 0,0-9 0,0-15 0,-2-11 0,-1-8 0,-2-8 0,-2-5 0,-3-1 0,-3-3 0,-1 5-6,-5 4-14,1 7-7,3 7-1,-2 10-1,3 9 1</inkml:trace>
  <inkml:trace contextRef="#ctx0" brushRef="#br0" timeOffset="1852">1314 305 16,'0'0'20,"4"13"2,-1-5-1,3 0-2,3 1 0,-1-3 0,5 1-2,-4-10-5,3 1-2,-4-12-4,2 0-2,-6-5-1,1-3-3,-5 1 1,-2 0-1,-3 3 0,-4 5 0,-2 6 0,-1 7 1,-1 11-1,3 9 0,2 11 1,4 10-1,5 5 0,6 4-1,5-2 1,3-5 0,3-6-7,-1-17-12,5-13-9,-3-10 0,-1-13-1,-3-9 0</inkml:trace>
  <inkml:trace contextRef="#ctx0" brushRef="#br0" timeOffset="2283">1567 234 48,'0'0'25,"0"0"4,0 0-3,2 14-9,-2-14-4,3 19 0,-2-6-4,3 9-4,-1 2-1,0 5-3,0 1-1,0-1 0,0-2 0,-1-5-1,-1-3 1,0-8 0,-1-11-1,0 0 1,7-21-1,-3-3 1,2-3 0,2-4 0,0 2 0,3 2 0,2 7 0,1 10-3,3 10-21,-1 7-5,0 5 1,0 3-1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3:47.5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 8 33,'-3'-13'29,"3"13"1,0 0-6,0 0-3,-4 8-2,1 2-2,9 9-6,-4 1-6,3 6-5,0 5 1,1 3-2,1 0 2,-1-2-2,-1-5 1,-1-4-1,-1-7 1,0-7-1,-3-9 1,6-12 0,-3-6-1,1-5 1,-1-5 0,3-4 1,0 0-2,-1 1 2,1 4-1,-2 6 0,2 6 0,0 7 0,3 7 0,-1 6 0,0 5 1,3 3-1,1 4 0,-1 3 0,1 1 0,0-1 0,-3-3 0,-1-1 0,0-5 0,-8-11-1,13 8 1,-13-8 0,13-14 0,-5-1 0,0-2 0,2-2 0,-1 0 0,0 2 0,0 4 0,1 5 0,1 10 0,0 7 0,3 7 0,2 6 0,-4 7 1,3 2-1,-1 0 0,-3-2 0,-1-2-4,-5-10-13,-1-4-11,-2-4 1,-2-9-3,1-9 1</inkml:trace>
  <inkml:trace contextRef="#ctx0" brushRef="#br0" timeOffset="711">671 127 22,'-1'-15'21,"1"15"4,-4-8 0,-2 0-5,6 8-2,-7-10 0,7 10-4,-9-6-2,9 6-5,-11-4-3,11 4-2,-15 0-2,4 2 0,0 1 0,-3 0 0,0 4 0,-1 3 0,0 5 0,4 3 0,0 5 0,5 2 0,2-1 0,4-1-1,3-5 1,2-5-1,5-6 1,2-11 0,0-9-1,1-4 2,0-3-1,0-1 0,-1-1 0,-1 3 0,-4 3 0,1 9 0,-8 7 1,13 8-1,-8 7 0,1 5 0,1 3 0,1 2-1,6 1-10,-6-8-10,3-3-6,2-7-1,-1-9-1,1-7 1</inkml:trace>
  <inkml:trace contextRef="#ctx0" brushRef="#br0" timeOffset="1162">830 75 38,'12'-14'28,"-12"14"1,11 1-2,-11-1-7,19 26-2,-8-4-3,8 11-6,-2 0-5,2 5-5,1-1 1,0-2 0,-1-4-7,-5-9-11,1-7-7,-5-5-2,-10-10-3,8 3 3</inkml:trace>
  <inkml:trace contextRef="#ctx0" brushRef="#br0" timeOffset="1442">856 362 83,'-3'12'30,"3"-12"-2,0 0 1,14-13-16,-5-6-11,4-5-1,1-4-1,3-1 1,-1 0-2,0 0-8,0 5-18,-3 5 0,-1 4-1,-2 6-1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3:49.2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0 101,'11'29'28,"-8"-9"-20,-2-7-9,-1-13-28,3-10-2,0-14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6:56.6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218 66 20,'-8'-1'19,"8"1"3,0 0 7,-6-16-10,6 16-2,-1-14 0,1 14 0,-3-12-3,3 12-2,-8-9-5,8 9-7,-19-9 0,4 6 0,-3 1-1,-3 3 0,0 5-1,-2 5 1,2 5 0,1 7 0,3 4 0,7 3-1,4 0 2,4-4 0,9-2 0,3-8 0,5-8 1,6-8-1,0-8 0,-1-1 1,-1-3-1,-2 1 0,-3 5 0,-3 5 0,-2 7 0,-4 4-1,1 5 2,-1 1-2,0 1-4,2-5-19,2-9-4,4-8 0,-2-10-1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3:52.0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46,'0'0'17,"0"0"-3,0 0 1,0 0-3,0 0-2,-4 11-4,4-11-1,3 16-3,1-3 0,4 5 1,0 4 0,5 6 1,1 0 1,6 5 1,-1-2 1,6 2 2,-6-8 0,7 0-3,-5-9 1,0 0-2,-5-8-1,0-1-1,-5-3-2,-2-2-1,-9-2 1,10 3-2,-10-3 2,0 0-2,7 8 2,-7-8-1,6 11 1,-6-11-1,6 11 0,-6-11 0,7 9-1,-7-9 1,0 0-1,0 0 0,10-11-1,-6-2 1,2-5 0,0-4 1,3-7-1,0-5 0,1-4 1,1 2-1,1 2 2,-2 2-1,-1 6 0,-2 4 0,-1 6-1,-3 4-2,-3 12-2,8-10-10,-8 10-11,9-2-2,-9 2 0,8 1-1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3:56.5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0 639 21,'0'0'22,"0"0"1,-1-15-4,7 0-2,5 2-2,0-7-1,7 4-2,-3-1 1,8 8-4,0 0 0,5 9-3,0 1-1,5 6 0,1-1-1,5 2-1,1-6-2,4-7 0,-3-5-8,-4-11-15,1-5-9,-5-3-2,-5-7-1,-2-1 1</inkml:trace>
  <inkml:trace contextRef="#ctx0" brushRef="#br0" timeOffset="461">805 11 50,'8'-1'26,"2"7"-1,-6 8-2,1 12-3,-6 9-3,-1 17-2,-6 6-3,1 14-7,-2 2-5,-4 3 0,1-6-1,-1-6 0,5-9-6,0-17-12,6-15-11,1-13-1,1-11-3,3-18 3</inkml:trace>
  <inkml:trace contextRef="#ctx0" brushRef="#br0" timeOffset="761">771 19 35,'15'-5'32,"1"-3"1,5 4-2,3 4-11,-4-4-4,7 7-1,-4-4-10,1 4-4,-1 0-6,-2-3-10,-1 2-8,-4-1-5,-3-1-3,-1 0 1</inkml:trace>
  <inkml:trace contextRef="#ctx0" brushRef="#br0" timeOffset="1132">729 358 62,'14'10'32,"0"-8"0,4-2-2,9 2-11,-1-8-6,8 6-4,0 1-16,-3-4-20,-4 1-4,-4 0 1,-4-2-2</inkml:trace>
  <inkml:trace contextRef="#ctx0" brushRef="#br0" timeOffset="1883">957 618 42,'-1'13'12,"1"-13"2,-4 19 1,4-2 1,-5 1-1,3 7-1,-4 0-1,3 7-1,-3-4-1,4 6-2,-3-6-3,2 1-1,0-6-2,2-2-1,0-6-1,2-4 0,-1-11 0,0 0-1,13 0 1,-5-9-1,2-6 0,2-2 0,0-5 0,2-2 0,-1-1-1,-1 1 1,0 3 0,-1 2-1,-3 4 1,0 4 0,-8 11 0,12-11 0,-12 11 0,8 2-1,-8-2 1,7 15-1,-5-3 1,0 5 0,-1 3-1,-1 1 1,0 3 0,-1-2 0,0-2 0,0-3 1,1-5-1,1-4 1,-1-8-1,0 0 0,14-15 1,-6 1-1,3-4 0,-1-1-1,3-2 1,-2 2 0,-1 3 0,-1 6-1,-1 8 0,-8 2 1,9 20 0,-6 2-1,-2 4 1,-1 2 0,-1 1-1,-1-3 2,-1-3-1,1-8-4,2-2-13,0-13-8,0 0-4,0 0-2,4-18 0</inkml:trace>
  <inkml:trace contextRef="#ctx0" brushRef="#br0" timeOffset="2664">1351 901 50,'0'0'18,"0"0"0,0 0 0,0 0-1,0 0-1,0 0-1,0 0-3,-19-35-1,19 35-4,-19-7-1,19 7-2,-21-3-1,13 3-4,-3 3 0,2 2-1,-2 3 1,1 4 1,1 3 0,1 2 0,0 3-1,1 1 1,3-2 0,2-2 0,2-2 0,4-2 0,-1-5-1,-3-8 1,15 8 0,-4-9-1,0-2 1,-1 0 0,-10 3 1,18-7-1,-18 7 0,14-5 1,-14 5 0,0 0-1,0 0 1,0 0 0,0 0-1,0 0 1,0 0 0,0 0-1,0 0 0,0 0 1,0 0-1,0 0 0,0 0 0,0 0 0,37 33 0,-37-33-1,0 0-3,0 0-2,0 0-2,0 0-3,0 0-6,0 0-9,0 0-4,0 0 0,0 0 5</inkml:trace>
  <inkml:trace contextRef="#ctx0" brushRef="#br0" timeOffset="3445">1387 933 12,'0'0'18,"0"0"3,35 19 2,-35-19-4,0 0 0,30 55-3,-30-55-2,21 55-3,-21-55-6,25 57-11,-25-57-9,27 45-6,-27-45-4,0 0-5,0 0 3</inkml:trace>
  <inkml:trace contextRef="#ctx0" brushRef="#br0" timeOffset="3795">1359 1207 87,'0'0'30,"0"0"0,28-57-3,-28 57-20,47-48-6,-47 48-16,59-56-14,-59 56-2,63-49 0,-63 49 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3:49.9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 5300 13,'1'18'14,"-1"-18"0,2 20-3,1-12 0,-3-8 3,13 10 1,-13-10-1,14-5 1,-10-6-1,3 1 0,-3-10-2,1 4-5,-4-7 0,0-1-3,-2-4-1,0-1-1,-2-1 0,1-1-1,-2-1 0,2-1 0,-2-1-1,1 2 0,0-1 0,-2-1 0,1-3 0,0-2 0,0-1 0,0-3 1,1-2-2,1-2 1,0-2 0,2-1 0,0-1 0,1-1 0,0-1 0,-1 1 0,1 0 0,-1-2 0,-1-1 0,0 0 0,-1 1 0,0-2-1,0-2 1,1 0 0,0-1 0,2-2 0,0 2 0,2 0 0,1-1 0,3 0 0,1 2 0,1-1 0,2 0 0,0 1 0,2-1 0,1-3 0,4 4 0,1-4 1,3-1-1,1 0 0,4-2 0,3-1 0,4-3 0,2 0 1,4-1-1,5-1 0,2-1 0,4 2 0,2 0 0,4 1 0,3 1 0,2 0 0,3 0 0,3-1 0,5-1 0,3 1-1,2-3 1,2 1 0,4-1 0,4 2-1,2 0 1,1 2 0,0 2-1,3 2 1,2 5-1,4-1 1,3 2-1,-1 1 1,2 1-1,4 1 1,3 0 0,3-3 0,1 1 1,0 1-3,0 1 1,3 1-1,-1 1 2,0-1-2,-2 3 2,-2 4-2,2 1 1,1 2 1,-1 1 1,-2 4-1,0 2 0,-1 1 0,1 2 1,-2 3 1,-5 2-2,-2 4 2,-1 4-1,-1 2 1,-5 4-2,-4 7 2,-3 4-1,-2 4-1,-1 4 1,-1 3 0,-4 4-1,-2 4 1,-3 3-1,0 3-2,-4 1 2,0 1-2,-3 1 2,-3 0-2,1 0 2,-1-1-3,-1 1 3,-2-1 0,1 2 0,-1 0 0,1 5 0,-1-1 1,2 2-1,1 1 0,0 0 1,1 0 0,-1 0 0,-1-1 1,-1 3-1,-3-1 1,-3-3-1,-1 0 1,-1-3-3,-2 1 2,-2-2-1,-4 1 0,-1-3 0,-4 0 0,0 4 1,-3 3 0,-5 2-1,-1 2 0,-2 1 1,-2 0-1,0 0 1,-1 1-3,-3-2 2,-2-3 1,-2-3-1,-2-2 1,1-2 0,-3-1-1,-1-2 0,-2-2 3,-2 0-2,0 0-1,-1 1 0,0-1 0,-2 0 0,-1-2 0,0 2 0,-2-1 0,1-1 0,-2-2 0,1-1 0,-3-3 0,-1 0-1,1-4 2,-5-8-1,4 13-1,-4-13 2,3 9-1,-3-9 0,3 8 0,-3-8 0,1 8 0,-1-8 0,0 0 0,3 8 0,-3-8 0,0 0 0,0 0 0,0 0 0,0 0 0,0 0 0,0 0 0,0 0 0,0 0 0,0 0 0,0 0 0,0 0 0,0 0 0,0 0 0,0 0 0,0 0 0,0 0 0,0 0 0,0 0 0,0 0 0,-1 8 0,1-8 1,0 0-1,-2 9 0,2-9 0,0 0 0,-4 9 0,4-9 0,0 0 0,0 0 0,0 0 0,0 0 0,-9 8 0,9-8-2,0 0-10,-10-1-18,10 1 0,-13-2 2,3-2-3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4:27.0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  <inkml:brushProperty name="ignorePressure" value="1"/>
    </inkml:brush>
  </inkml:definitions>
  <inkml:trace contextRef="#ctx0" brushRef="#br0">0 1947 43,'0'0'17,"0"0"1,0 0 4,0 0-4,0 0-1,0 0-3,-2 10 0,2-10-4,0 0-5,10 7-2,-10-7-3,13 5 0,-4-1 0,3-1 0,-1-2 0,4 1 0,2 1 0,3-1 0,1-2 0,1 2 0,0-1 0,2-1 0,1 1 1,0 0-1,0 0 0,0-1 0,0 2 0,0-1 0,1 1 0,-3 2 0,0-1 0,1 2 0,-2-1 0,1 2 0,-3-4 1,0 2-1,-3-2 0,1 0 0,-2-1 0,-4 0 0,-1-1 0,-2 1 0,-1 0 0,-8-1 0,13 2-1,-13-2 1,14 3 0,-6 0 0,0-1-1,2 1 1,0 1-1,3-2 1,-2 3 0,2-3 0,-1 1 0,-1-1 0,-1 1 0,-1-2 0,0 1 0,0 0 0,-9-2 0,15 4 0,-7-1 0,1 1 0,1-1 0,1 2 0,-1-2 0,-1 1 0,1-2 0,-10-2 1,13 3 0,-13-3-1,9-2 1,-9 2 0,0 0 0,5-9-1,-5 9 1,0-9-1,0 9 0,0-10 0,0 10 0,-1-12 0,1 12 1,-4-13-1,4 13 1,-7-14-1,3 5 0,-3-1 0,0 0 1,-2-2-1,0 0 0,0 1 0,-2 0 0,0 0 0,3 1-1,-1 2 2,9 8-2,-13-12 1,13 12 0,-10-9 0,10 9 0,0 0 0,0 0 0,0 0-1,-8-8 1,8 8-1,0 0 1,0 0-1,0 0 0,8 11 1,0-6-1,3 2 1,2 2 0,5 0 0,0 2 0,1-1 0,3 0 0,-3-1 0,-1-2 0,-3-1 0,-1-1 0,-6-2 0,0 0 1,-8-3-1,9 2 0,-9-2 0,0 0 1,0 0-1,0 0 0,-12 11 0,4-3-1,-3 5 0,-3 1 1,0 2-1,-3 3 1,1 1-1,-2 0 1,3-3 0,0-2 0,2-1-4,1-5-17,1-5-7,11-4 1,-13-4-2,13 4 1</inkml:trace>
  <inkml:trace contextRef="#ctx0" brushRef="#br0" timeOffset="1812">2305 2688 50,'0'0'28,"-5"8"0,5-8-6,0 0-4,0 0-3,0 0-4,0 0-5,0 0-3,8 6-2,1-7-1,2 0 0,3-2 0,3-1 0,1 0 1,3-1-1,1-1 0,2 1 0,0 1 0,1 4 1,2 0-1,-2 2 0,3 3 0,-1 0 0,2 1 0,-2 0 0,0-2 0,2-1 0,2-1 0,0-1 1,2-1-1,2 2 0,2 0 0,2 1 0,2 1 0,-3 1 0,-2 0 1,-1 0-1,-3 0 0,-6-3 1,-4 1-1,-5-3 1,-5-1-1,-12 1 0,8-6-16,-8 6-14,-2-9 2,-7 4-1,-1 0-1</inkml:trace>
  <inkml:trace contextRef="#ctx0" brushRef="#br0" timeOffset="2624">2566 2576 37,'0'0'24,"-1"11"5,1-11-7,-5 13-2,-3-9-4,4 4-2,-8-7-3,3 8-4,-7-4-3,-2 4-4,-4-1 0,-5 4 0,-1 1 0,-4 2 0,2-2 0,-3 0 0,1 1 0,3-3 0,3-2 1,3-1-1,4-1 0,4-3 0,4 0 0,11-4 0,-5 13 0,13-2 0,6 5 0,7 2 0,4 4-1,3 1 1,6 6-9,-4-4-15,0-2-3,-5-1-1,-9-7-1</inkml:trace>
  <inkml:trace contextRef="#ctx0" brushRef="#br1" timeOffset="19478">1150 2306 33,'0'0'23,"-8"5"0,8-5-3,0 0-3,0 0-2,0 0-3,0 0-2,-1-9-1,1 9-1,0 0-7,0 0-1,0 0 0,0 0 0,0 0 0,9 1 0,-9-1 0,10 4 0,-10-4 0,14 4 0,-5-1 0,1 0 0,2-1 0,0 0 0,1 0 1,1 0-1,0-2 0,-1 1 0,0-2 0,0 3 0,0-2 0,-1 3 0,1 0 0,1 0 0,0 0 0,0 1 0,2-2 0,-1 1 0,0-2 0,1 1 0,-1-2 0,0 0 0,-2 0 0,1 2 0,0-1 0,0 0 0,-2 0 0,2-1 0,-2-1 0,0-1 0,-1 0 1,1-1-1,0-1 0,-2 1 0,1 0 0,2 0 0,-2 0 0,1 0 0,0 2 0,1 0 0,-2 2 0,4 0 0,-2 2 0,1 0 0,1 0 0,1 0 0,0-1 0,0-2 0,-1 0 0,-1 0 0,-1-2 0,0 1 0,-2 0 0,0 1 0,-1 2 1,-1 0-2,0 1 2,0 1-1,2 1 0,-1-1 0,0 1 0,0-2 0,0 1 0,0-1 0,-2-2 0,-8-1 0,12 3 0,-12-3 0,9 2 0,-9-2 0,0 0 0,10 4 0,-10-4 0,0 0 0,9 2 0,-9-2 0,8 0 0,-8 0 0,0 0 0,9-1 0,-9 1 0,0 0 0,10-2 0,-10 2 0,0 0 0,9-5 0,-9 5 0,0 0 0,0 0 0,8-4 0,-8 4 0,0 0 0,0 0 0,0 0 1,0 0-1,0 0 0,0 0 0,8-3-1,-8 3 1,0 0 0,8 1 0,-8-1 0,8 3 0,-8-3 0,9 4 0,-9-4 0,10 3 0,-10-3 0,0 0 1,9 1-1,-9-1 0,0 0 0,0 0 0,0 0-1,11 1 2,-11-1-1,13 6 0,-13-6 0,15 6 0,-15-6 0,14 6 0,-14-6-1,10 5-20,-10-5-6,0 0-1,0 0-1,0 0 1</inkml:trace>
  <inkml:trace contextRef="#ctx0" brushRef="#br1" timeOffset="26027">1749 2249 43,'0'0'18,"-6"10"1,6-10 3,0 0-3,0 0-2,0 0-2,11-21-3,3-11-2,15-9-5,10-21-2,12-18-3,15-21 0,13-19 0,17-15 0,12-5-1,9-4 1,4 5-1,2 11-2,0 10-10,-3 18-14,-8 21-1,-18 15-3,-12 15 1</inkml:trace>
  <inkml:trace contextRef="#ctx0" brushRef="#br1" timeOffset="27089">3502 492 27,'0'0'19,"0"0"-2,0-8-2,0 8-1,0 0-3,-4-11-1,4 11-2,-5-10-1,5 10-2,-8-8 0,8 8 1,-12-6 0,12 6 0,-18-3 2,18 3-1,-19 4-2,11 1-1,-3 0-1,4 3-1,0 0 0,2 4-1,1 1-1,3 0 0,2 1 0,2 0 0,2 1 0,3-2 0,1-1 0,1 3 0,1-2 0,-2 1 0,0 1 1,-2 1-1,-1 2 0,-4 0 0,-2 1 0,-4-2 0,-3 0 0,-4-1 0,-3-4 0,-5 1 0,0-4-1,-2-3-8,8 1-12,-2-3-7,4-4-1,11 0-2,-2-8 1</inkml:trace>
  <inkml:trace contextRef="#ctx0" brushRef="#br1" timeOffset="27730">3666 0 52,'0'0'27,"0"0"-1,-9-5-4,9 5-3,0 0-5,-3 13-2,-1-5-5,6 9-2,-4 4-3,2 8-2,2 5 0,-1 6 0,2 6 0,-1 2 1,1 3-1,-1 0 1,-1-1-1,-1 0 1,-2-2-1,-1-1 1,1-5-1,-2-6 0,1-3 0,2-7 0,1-9 0,2-8 0,-2-9 0,11-8 0,-3-7 0,2-5 0,0-4 0,1-2 0,2 1 1,-1 3-2,0 4 2,3 5-2,1 6 1,0 7 0,1 8 0,1 5 0,-1 3-1,-2 4 1,-1 5 0,-2-1 0,-4 1 0,-3-3-7,3 2-12,-4-5-9,-3-5-1,2-4-2,-3-10 2</inkml:trace>
  <inkml:trace contextRef="#ctx0" brushRef="#br1" timeOffset="28331">4059 607 20,'9'-7'6,"-4"-3"1,1 2 0,-4-2 2,-1 2 0,-1 8 2,-6-15 2,6 15 3,-17-9 0,9 10 0,-6-1-2,5 8-1,-4 2 0,6 9-4,-3 1-3,6 7-2,1 2-2,4-1-2,3-1 0,2-3 0,2-4-1,1-10-12,6-2-12,1-5-5,-1-7 1,1 0-2</inkml:trace>
  <inkml:trace contextRef="#ctx0" brushRef="#br1" timeOffset="28791">4328 583 37,'-3'-8'15,"3"8"2,0 0 0,-10-9 1,10 9 0,-12-4 0,12 4-3,-13 0-3,13 0-1,-15 4-5,15-4-1,-15 13-2,7-3-3,1 1-1,0 4 1,2 3 0,0 1-1,3-2 1,2-2 1,2-3-1,4-4 0,-6-8 0,13 3 1,-5-8-1,2-1 0,-3-3 1,1 2-1,-3-2 0,-5 9 0,8-14 0,-8 14 0,0 0 0,0 0-1,0 0 1,7 13-1,-4 3 0,-1-3-3,4 8-10,-3-7-8,3 0-6,2-2-2,-8-12 0,11 5 0</inkml:trace>
  <inkml:trace contextRef="#ctx0" brushRef="#br1" timeOffset="29272">4388 584 41,'0'0'30,"2"-8"1,-2 8-7,0 0-4,-1 14-3,1-14-3,1 19-5,-3-11-3,3 2-6,-1 0 0,1-2 0,-1-8 0,4 10 0,-4-10 0,0 0 0,14-10 0,-5 3 0,1-3 0,0 2 0,4 0 1,-4 1-5,7 9-13,-4 1-13,-1 3 0,1 6-1,0-1 0</inkml:trace>
  <inkml:trace contextRef="#ctx0" brushRef="#br1" timeOffset="31715">4306 1190 41,'6'-8'19,"-6"8"4,0 0 1,0 0-2,3-11-4,-3 11-2,0 0-2,0 0-4,0 0-4,-10-8-5,10 8-1,-9-6 0,9 6 0,-14-6 0,6 2 0,-2 2 0,0 2 0,-2 0 0,-1 1 0,2 2 0,-1 2 0,0 2 0,1 1-1,0 1 1,3 4 0,3 2 0,1 5 0,2 2 0,2 2 0,2 2 0,2-2-1,2-1 1,1-3 0,2-7 1,2-6-1,0-7 0,2-5 0,-1-6 0,1-4 1,-2-2-1,0-3 0,-1 0 0,-3-1 0,-1 4 0,-1-1 0,0 3 0,-2 1 0,0 4 0,-3 10 0,0 0-1,0 0 1,10 6 0,-8 8 0,0 4-1,3 2 1,-1 2 0,2-2 0,0-2 0,0-2-1,-1-7-7,4-1-13,-1-5-9,-8-3 1,14-8-4,-10-2 2</inkml:trace>
  <inkml:trace contextRef="#ctx0" brushRef="#br1" timeOffset="32416">4427 1171 40,'0'0'29,"0"0"1,0 0-6,0 0-4,-4 10-3,4-10-3,1 17-5,-3-5-3,5 4-3,-1 2-3,-1 0 0,1-2 0,1-1-1,-1-3 2,0-3-1,-2-9 0,0 0 0,11-6 0,-7-5 1,4-5-1,-1-3 1,4-1-1,-1-3 0,1 2 0,-2 1-2,3 9-11,-6-2-8,-6 13-7,15-9-2,-15 9-1,10 4 0</inkml:trace>
  <inkml:trace contextRef="#ctx0" brushRef="#br1" timeOffset="32847">4693 1196 32,'8'-5'11,"5"3"-2,-5-5 2,0 2 1,-8 5 3,8-14 0,-8 14 0,0-12-1,0 12 0,-9-9-1,9 9-1,-14 1-3,6 7-4,-1 1-2,1 7-1,1 3-2,2 5 0,2 2 0,4 1 0,3 0 0,2-2-2,7-1-6,-5-7-9,6-3-8,1-3-5,-3-6-2,3-3 1</inkml:trace>
  <inkml:trace contextRef="#ctx0" brushRef="#br1" timeOffset="33288">4977 1193 56,'5'-8'25,"-5"8"-1,0 0-2,-2-10-3,2 10-2,0 0-3,0 0-5,-12-6-8,12 6-1,-10-2 1,10 2 0,-13 1 0,13-1 0,-15 4-1,6 1 1,-1-1-1,0 4 1,0 2-1,-1 1-1,1 5 1,1 3 0,1 2 0,2 1 0,3 1-1,2-3 2,3-2-2,4-2 2,2-6-1,2-5 0,2-5 0,1-5 0,1-2 0,0-3 0,-2 0 0,-1 0 0,-2 2-1,-1 2 1,-8 6-1,0 0-7,12 14-13,-11 1-9,-1 2 0,2 5-3,-3-2 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4:31.6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  <inkml:brushProperty name="ignorePressure" value="1"/>
    </inkml:brush>
  </inkml:definitions>
  <inkml:trace contextRef="#ctx0" brushRef="#br0">0 142 71,'0'0'29,"-9"1"0,9-1-2,0 0-11,0 0-8,14-7-5,-1 4-3,3-2-1,5 1 1,5-1 0,3 2-1,2 1 1,4-1 0,0 3 0,-1-1 0,0 3 0,1-1 0,-2 2 0,0-3 0,-2 2-1,-2 0 2,-2 0-1,1 0 0,-1-1 0,-1 1 0,-2-1-1,-3 2 1,0-1 0,-4 2 0,0-1 0,-3 0 0,-4-1 0,-1 1 0,-9-3 0,14 3 0,-14-3 0,9 3 0,-9-3 0,11 1 0,-11-1 0,11 2 0,-11-2 0,10 0 0,-10 0 0,8 0 1,-8 0-1,0 0 0,0 0 0,0 0 0,8-3 1,-8 3-1,0 0 0,-6-8 1,6 8-1,-12-7 0,4 0 0,-3 1 0,0-2 0,-2 0 0,0-1 0,0-1 0,-1-1-1,1-1 1,-1 2 0,0-2 0,0 2 0,-1 0 0,2 2 0,1 1 0,1 3 0,1 0 0,10 4-1,-12-3 1,12 3 0,0 0 0,-8-3 0,8 3 0,0 0 0,0 0-1,0 0 1,0 0 0,10 3 0,-2 1-1,4 0 1,3 1 0,3-1 0,1 2 0,5 0 0,0-1 0,0 2 0,-2-3 0,-2 0 0,-3-1 0,-3 0 0,-3 0 0,-3-1 0,-8-2 0,8 11 0,-7-3 0,-3 4 0,-2 4 0,-1 2 0,-3 4 0,-2 0 0,-1 0 0,0-1 0,-3-2 0,2-3 0,0-4-1,0-5-13,12-7-12,-11 14-2,11-14-1,-3 11 1</inkml:trace>
  <inkml:trace contextRef="#ctx0" brushRef="#br0" timeOffset="1513">2060 705 45,'0'0'30,"-11"7"0,11-7-5,-11 2-5,11-2-2,0 0-5,0 0-7,3-10-6,-3 10 0,16-11 0,-4 5 0,2 2-1,4-2 1,2 4 0,3 1 0,3 1-1,3 3 1,3-1 0,0 4 1,3-2-2,-1 1 2,3-1-1,0 0 0,1-2 0,0-2 0,1 0 0,-1-3 0,-1 0 0,1-1 0,-2 2 0,-1-2 0,-5 3 0,-4 0 1,-2 0-1,-8 1 0,-2 2-3,-14-2-17,11-6-8,-11 6-1,-5-13-1,-4 5 2</inkml:trace>
  <inkml:trace contextRef="#ctx0" brushRef="#br0" timeOffset="2154">2317 550 35,'0'0'18,"0"0"2,0 0 2,0 0-3,0 0 0,0 0-3,-8 3-2,8-3-2,0 0-5,-11 8-4,2-6-3,-1 0 1,-4 1-1,-4 0 0,-4 4 1,-4 0-1,-3 1-1,0 1 1,-2 0 0,1 2 0,3-1 0,4-1 0,8-1-1,7 3 1,8 0-1,8 4 1,6 3-1,9 4 1,4 1 0,4 4 0,-1-1 0,-2 0 0,1 0-13,-6-5-16,-5-5 2,-5-4-2,-13-12 0</inkml:trace>
  <inkml:trace contextRef="#ctx0" brushRef="#br1" timeOffset="16775">896 579 67,'-3'-8'27,"3"8"-5,0 0-2,0 0-3,0 0-5,0 0-4,0 0-8,0 0 0,0 0 0,0 0 0,13-4 0,-4 4 0,2 2 0,4 0 0,3 1 0,1-1 0,4 0 0,1-1 0,3 0 0,0-1 0,1-1 0,-1 0 0,-2 1 1,-2-1-1,1 0 0,-2 0-1,-3 1 1,2 0 0,-2 1 0,0-1 1,1 2-1,0-2 0,3 2 0,-2 1 0,0-2 0,1 1 0,-3-2 0,0 1 0,-1-1 0,0 0 0,-5-1 0,1 1 0,-3 0 0,1 0 0,-1 1 0,0 1 0,1 0 0,-1-1 0,3 1 0,-2-2 0,1 1 0,-2-1 0,3 0 1,-1 0-1,0-1 0,1 1 0,-2-1 0,2 1-1,-2 0 1,1 1 0,0-1 0,-2 0 1,-1 0-1,0 0 0,-1 0 0,0 0 0,0-1 0,-1 0 0,0 0 0,0-1 0,-8 2 0,14-2 0,-6 2 0,0 0 1,-8 0-2,14 0 1,-14 0 0,12 0 1,-12 0-1,10 0 0,-10 0 0,0 0 0,9-1 0,-9 1 0,0 0 0,0 0 0,8 0 0,-8 0 0,0 0-1,0 0-8,0 0-13,0 0-6,8 3 0,-8-3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5:35.0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  <inkml:brush xml:id="br1">
      <inkml:brushProperty name="width" value="0.05292" units="cm"/>
      <inkml:brushProperty name="height" value="0.05292" units="cm"/>
      <inkml:brushProperty name="color" value="#0000FF"/>
      <inkml:brushProperty name="fitToCurve" value="1"/>
      <inkml:brushProperty name="ignorePressure" value="1"/>
    </inkml:brush>
  </inkml:definitions>
  <inkml:trace contextRef="#ctx0" brushRef="#br0">0 582 48,'0'0'33,"0"0"1,-10-3-7,10 3-9,0 0-5,0 0-6,0 0-3,13-4-2,0 4-1,3-1-1,1 2 0,6-1 0,3 3 0,-1 2 0,3 0 0,0 2 0,2-1 0,-1 1-1,2-1 1,-1-1 1,1 0-1,1 1 0,-2-1 0,2 1 0,-2 2 0,0 1 0,-3 1 0,1 0 0,-2 0 0,-3-2 0,0 1 0,-4-4 0,0-2 1,-2-1-1,1-3 0,-3-1 0,1 0 0,-2-1 0,-1 0 0,0 1 0,-2 2 0,1-1 0,-1 2 0,-2-1 0,1 2 0,1-1 0,-2 1 0,0-2 0,-9 0 1,14 1-1,-14-1 0,9-2 0,-9 2 0,0 0 1,0 0-1,0 0 0,-3-10 1,3 10-1,0 0 0,-11-10 0,11 10 0,-8-8 0,8 8 1,-7-8-1,7 8 0,-9-12-1,9 12 2,-11-13-1,4 4 0,-1 1-1,0 0 1,-3-3 0,0 2 0,-1 0 0,0-1 0,1 1 0,1 0 0,0 2 0,2 2-1,8 5 1,-11-8 0,11 8-1,0 0 1,0 0 0,0 0-1,4 8 1,-4-8 0,14 11 0,-2-5 0,2 3 0,2 1 0,2-1 0,1 2 0,2-1 0,-1 0 0,0 0 0,-4-3 0,-1 1 1,-2-1-2,-3-2 1,-2 1 0,-8-6 0,4 10 0,-4-10 0,-4 15 0,-3-4 0,-3 1 0,-4 4 0,-3 0 1,-1 1-1,-4 1 0,1 0 0,-1-1 0,3 1-5,1-3-19,7-3-5,4-1 0,7-11-2</inkml:trace>
  <inkml:trace contextRef="#ctx0" brushRef="#br0" timeOffset="1452">2136 1194 51,'0'0'35,"-15"5"-1,15-5-5,0 0-10,-9 2-5,18-2-5,1-5-4,7 2-6,9-2 1,6 1 1,9-1-1,8 3 0,10 1 0,6 3 0,8 5 1,3 5-1,5 4 1,1 4-1,-1 3 0,-3 1 0,-6 2 1,-4-1-1,-9-3 0,-4-3 1,-11-3-1,-7-5-1,-4-1-13,-12-8-17,-7-7-1,-14 5-2,3-23-1</inkml:trace>
  <inkml:trace contextRef="#ctx0" brushRef="#br0" timeOffset="2083">2355 1074 23,'0'0'19,"0"0"-2,0 0 0,0 0 1,0 0-1,0 0 2,0 0-1,0 0-4,0 0-1,0 0-3,0 0-2,0 0-3,-13-6-2,4 4-3,-1 0 0,-5 1 0,-5 1 0,-3 2 0,-4 1 0,-2 1-1,-3 0 1,0 3 0,2 1 0,1-1-1,6 2 0,4 0 1,7 6-1,9 4-1,10 4 2,9 3-1,8 2 1,9 0 0,3 1 0,4-5-8,3 0-22,-5-3 1,-5-5-1,-7-4 0</inkml:trace>
  <inkml:trace contextRef="#ctx0" brushRef="#br1" timeOffset="13269">980 938 24,'-8'-5'10,"8"5"3,0 0 1,-9-9 4,9 9 2,0 0-3,-9-4-1,9 4-2,0 0-3,0 0-3,-8-2-2,8 2-5,0 0-1,0 0 0,0 0 0,-4-8 0,4 8 0,0 0 0,-1-9 0,1 9 0,0 0 0,2-10 0,-2 10 0,0 0 0,6-8 0,-6 8 0,8-3 0,-8 3 0,11-2 0,-11 2 0,15-3 0,-6 2 0,0-1 0,1 0 0,0 1 0,0 0 0,2 0 0,0 1 1,0 0-1,1 1 0,0 0 0,0 0 0,1 0 0,0 0 0,2 0 0,-1 0 0,1-1 0,-1 0 0,0 1 0,0 0 0,0 0 0,0 1 0,-3 0 0,1 1 0,-1-2 0,1 2 0,-1-1 0,1-1 0,-2 0 0,1 0 0,-1-1 1,1 0-1,1 0 0,0 0 0,0 1 0,1-1 0,0 0 0,0 0 0,0 0 0,1 1 0,-1-1 0,0 0 0,-1 0 0,-2 0 0,2 1 0,-3-1 0,2 0 0,0 0 0,-2-1 0,0-1 0,1 2 0,-1-2 1,1 0-1,-1-1 0,-2 2 0,2-1 0,-2-1 0,0 1 0,1 1 0,-1-1 0,-8 2 0,15-3 0,-5 2 0,-2-1 0,0 2 0,1-1 0,-1 0 0,1 0 0,-9 1 0,15-1 0,-7 0 0,-8 1 0,14-2 0,-14 2 0,13-1 0,-13 1 0,15-1 0,-15 1 0,14 2 0,-6-1 1,1 2-1,-1-1 0,0-1 0,0 1 0,0-1 0,-8-1 0,12 2 0,-12-2 0,9 0 0,-9 0 0,0 0 0,10-1 0,-10 1 0,0 0 0,11 0 0,-11 0 0,8-1 0,-8 1 0,9-1 0,-9 1 0,8-2 0,-8 2 0,11 0 0,-11 0 0,11 2 0,-3 0 0,0 0 0,1 0 0,0 1 0,-1-1 0,-8-2 0,12 3 1,-12-3-1,0 0 0,9 2 0,-9-2 0,0 0 0,0 0 0,0 0-2,0 0-20,0 0-6,0 0-1,4-13-3</inkml:trace>
  <inkml:trace contextRef="#ctx0" brushRef="#br1" timeOffset="15021">1648 758 47,'0'0'22,"0"0"-1,0 0 0,14-9-3,6-6-4,6-11-4,15-8-2,9-15-2,16-9 0,13-9-3,14-5-3,14-1 1,11 3-1,4 5 0,8 8 0,1 13-4,-2 6-17,-6 7-7,-4 7-3,-13-2-1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5:01.645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  <inkml:brushProperty name="ignorePressure" value="1"/>
    </inkml:brush>
  </inkml:definitions>
  <inkml:trace contextRef="#ctx0" brushRef="#br0">0 1110 43,'0'0'17,"0"0"-2,0 0 2,0 0 1,7-13-2,10 1-3,-1-8-2,14-4-2,4-8 0,11 0 1,5-9-5,10 4-3,9 2-2,11 8 0,12 6 1,9 4-1,12 4 0,12 2 1,10-4-1,5-6 0,4-8 0,-2-9-1,-2-6-14,-8-5-13,-11-2 0,-11 5-2,-14 5-1</inkml:trace>
  <inkml:trace contextRef="#ctx0" brushRef="#br0" timeOffset="911">2390 109 30,'0'0'13,"0"0"2,0 0 3,0 0 2,0 0 0,7 8-2,-7-8-1,0 0-3,0 0-1,0 0-6,1-8-2,-1 8-3,0 0-2,-7-8 0,7 8 0,-12-7 0,3 4 0,-1-1 0,0 0 0,0 3 0,0 0 0,0 2 0,0 2 0,2 5 0,1 3 0,2 5 0,0 5 0,3 2 0,3 3 0,2 2 0,1-1 0,1-1 0,1-1 0,-1-3 0,-2-2 0,-2-2 1,-5-3-2,-2 0 2,-3-2-2,-3-1 1,-3-3 0,-2-1 0,-1-5 0,-2 0 0,1-2-2,0-6-8,10 6-9,-2-3-9,11 2 0,0 0-1,0 0 1</inkml:trace>
  <inkml:trace contextRef="#ctx0" brushRef="#br0" timeOffset="1522">2533 0 75,'-1'-12'29,"1"12"-1,0 0-5,0 0-4,0 0-7,0 0-7,-8 16-5,7-1 0,0 4 1,-1 6-1,1 6 0,0 7-1,0 5 2,0 3-1,-1 1 0,-2 0 0,2-4 0,-2-5 0,2-9 0,-1-6 0,3-9 0,0-14-1,0 0 1,11-11-1,-5-4 1,6-5-1,-1 1 1,3-1 0,-1 5 0,4 8 0,2 8 0,1 9 1,3 8-1,0 8 0,-1 3 0,-2 2 1,-1-2-2,-4-3-1,-5-8-14,0-7-13,-10-11 1,8 2-2,-8-2 0</inkml:trace>
  <inkml:trace contextRef="#ctx0" brushRef="#br0" timeOffset="2012">2807 406 18,'8'7'13,"-8"-7"-3,11 1 3,-11-1 1,12-9 1,-12 9 5,11-18-2,-5 9 0,-6-7-3,3 5-1,-9-5-3,5 7-4,-7-2-2,8 11-5,-17-5 0,7 8 1,0 7-1,3 6 0,2 2 0,3 3 0,3 3 0,4 1 0,4-4-1,1-4-8,9-1-15,-3-6-5,2-6-1,2-4-1</inkml:trace>
  <inkml:trace contextRef="#ctx0" brushRef="#br0" timeOffset="2473">3084 289 68,'0'0'28,"0"0"-3,-12-6-1,4 1-6,8 5-3,-15-5-9,15 5-2,-18-6-3,10 4 0,-2 2-1,2 3 0,-1 5 0,2 5 0,1 5 1,1 3-1,0 1 0,2 1 0,2-3-1,2-2 1,2-7 0,-3-11-1,12 4 1,-4-11 0,1-4 0,-1-2 0,1-1 0,-2 0 0,-1 1 0,-2 3 0,-4 10 0,0 0 0,8 7 0,-4 9 0,-2 5 1,2 2-4,4 4-11,-3-5-9,3-5-6,1-4-1,0-12 0</inkml:trace>
  <inkml:trace contextRef="#ctx0" brushRef="#br0" timeOffset="2904">3146 296 44,'0'0'26,"0"0"-2,8-2-2,-8 2-2,5 10-2,-6-2-4,6 9-2,-5-1-6,2 4-3,0 1-3,1-2 0,-2-1-1,2-5 1,-3-13 0,9 4 0,-2-12-1,2-5 1,3-5 0,-2 0-1,0 1 1,0 3 0,2 10 0,-12 4-13,16 5-13,-5 9-3,-3 3 1,2 2-2</inkml:trace>
  <inkml:trace contextRef="#ctx0" brushRef="#br0" timeOffset="3475">2912 885 57,'6'-11'30,"-6"11"0,0-10-6,0 10-4,0 0-2,0 0-9,-7-8-6,7 8-3,-11-2 0,3 2 0,-4 1 1,0 3-1,-1 1 0,1 3 0,-2 4 0,3 3 0,1 2 0,3 2 0,2-1-1,5-1 1,1-4 0,4-3 0,3-7-1,2-4 1,1-7 0,1-5 0,0 0-1,0-3 1,-3 4 0,-1 1 0,0 5 0,-8 6 1,12 9-1,-8 4 0,0 5 0,1 1 1,-1 1-1,0-5-7,3 0-14,-3-6-8,-4-9 0,0 0-2,6-8 1</inkml:trace>
  <inkml:trace contextRef="#ctx0" brushRef="#br0" timeOffset="3965">3047 832 53,'0'0'29,"0"0"-4,0 0-3,0 0-2,-3 12-5,7 1-2,-7-3-5,6 5-4,-3-1-4,0-1 0,0-1 0,0-3 0,0-9 0,1 8 0,-1-8-1,0 0 1,9-15 0,-4 3 0,2 0 0,1-2-1,0 1 1,-1 1-1,4 6-9,-5-3-10,3 7-7,3 2-3,-2 0-1,3 2 1</inkml:trace>
  <inkml:trace contextRef="#ctx0" brushRef="#br0" timeOffset="4286">3276 837 18,'0'0'17,"0"0"0,2-13-6,-2 13-5,3-14-1,-3 14-1,2-13 0,-2 5 5,0 8 1,-2-12 2,2 12 1,-6-9 0,6 9 1,-9-10-2,9 10-1,-11-4-5,11 4-3,-13 3-2,13-3 0,-13 17-1,7-2 0,-1 5 0,3 1 1,-1 3-1,3 0 0,2-1-1,1-1 1,4-4 0,1-5 0,2-2-1,-8-11-9,20 9-10,-11-6-9,2-4 0,1 0-2,-4-6 2</inkml:trace>
  <inkml:trace contextRef="#ctx0" brushRef="#br0" timeOffset="4827">3504 792 70,'0'0'27,"0"0"-4,10-4-1,-10 4-5,0 0-3,0 0-5,0 0-5,0 0-3,-6-8 0,6 8-1,0 0 0,-14-10 1,14 10-1,-17-4 0,7 4 0,-1 3 0,0 3 0,-1 7 0,1 1 0,2 6 0,1-1 1,2 1-2,3-3 1,2-3 0,2-6 0,-1-8 0,12 1 0,-3-6-1,2-2 1,1-1 0,1 1 0,-1 5 0,0 1-1,0 6 0,-12-5-13,15 14-15,-6-1-1,-5-3 0,1 2-1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5:19.0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231 258 33,'0'0'31,"0"0"1,0 0-9,0 0-4,-4-11-3,4 11-2,0 0-4,-8-11-3,0 2-1,8 9-1,-13-14 0,13 14-2,-17-15-1,8 8-1,-3 0-1,0 2 0,-2 1 1,-1 0-1,-1 3 1,-1 2-1,1 2 1,1 1-1,1 2 1,1 4-1,1 0 0,5 4 0,2 1-1,2 2 1,3 0 0,3 4 0,2 0 0,4 0 0,5 0 0,2 1 0,2-2-1,2-2 1,-1 0 0,2-1 0,2-3 0,1 0-1,0-2 2,1 0-1,0 0 0,-1 1 0,2-2 0,-3 2 0,-3-1 0,-3 1 0,-4 2 0,-4-1 0,-3 3 0,-4-1 0,-5 4 0,-5 0 1,-4 2-1,-3 0 0,-5 2 0,-4 0 0,-1-3-1,-1-2 1,1-3 0,3-3-2,5 1-13,0-10-14,5-3-2,4-5 0,5-5-1</inkml:trace>
  <inkml:trace contextRef="#ctx0" brushRef="#br0" timeOffset="791">563 0 48,'0'0'32,"0"0"4,0 0-3,0 0-10,0 0-10,0 0-2,-1 17-4,1-5-3,4 7-2,-2 6-1,1 5-1,2 7 0,-1 5 1,1 4-1,-1 2 0,0 4 0,0 3 0,0 0 0,1-2 0,1-3 0,0-3-1,1-5 1,-1-7-1,0-9 0,-1-9 1,-5-17-1,12 2 0,-9-16 1,0-8-1,0-6 1,0-2 0,1-1-1,-1 0 2,2 4-2,0 6 2,4 8-1,3 9 1,2 8-1,2 7 0,3 7 1,1 7-1,0 7 1,0 5-1,-2-3 0,-3 0 0,-4-4 0,-1-7-2,-2-2-8,-8-21-14,0 0-8,11-16 1,-8-6-1</inkml:trace>
  <inkml:trace contextRef="#ctx0" brushRef="#br0" timeOffset="1382">1041 575 53,'-4'10'24,"4"-10"0,0 0-5,0 0-3,0 0-3,12 10-4,-12-10-4,17 5-2,-8-4 2,3 0-2,-1-3 0,0 1 1,-11 1 0,15-11-1,-12 3 1,-3 8 0,1-17-1,-1 17-1,-11-16 0,2 10-1,-4 2 0,0 2-1,-2 3 1,1 4 0,4 4 0,2 8-1,4 3 1,5 5 0,5 2-1,4-1 0,3 0-1,3-3 1,1-4-2,0-10-4,5 0-12,-4-9-11,2-2-3,-3-4 1,0-2-2</inkml:trace>
  <inkml:trace contextRef="#ctx0" brushRef="#br0" timeOffset="1882">1427 560 44,'0'0'29,"0"0"0,-9 3-6,9-3-2,0 0-2,0 0-3,-12-1-4,12 1-4,-10 1-4,10-1-4,-14 4 1,6 0-1,-1 1 0,1 1 0,0 3 1,1 2-1,3 3 1,0 2-1,3 1 0,3 1 0,1-2 0,3-2 0,2-4-1,1-5 0,1-6 1,1-6-1,1-5 1,-3-1 0,1-2-1,-2 0 1,-3 2 0,1 3 1,-6 10-1,5-8 1,-5 8 0,4 15-1,-3-1 1,4 3-1,0 0 0,1 1-1,6 2-10,-6-11-10,7 1-10,-3-6 0,2-5-1,-2-4 1</inkml:trace>
  <inkml:trace contextRef="#ctx0" brushRef="#br0" timeOffset="2313">1568 642 48,'-3'-12'28,"2"1"1,2 3-5,-5-4-4,4 12-2,0-12-2,0 12-6,0 0-3,8 7-3,-4 1-2,1 4-1,1 0-1,0 0 1,-1-1-1,0-1 0,-5-10-1,8 11 0,-8-11 1,0 0-1,10-8 1,-5 0-1,1-1 1,1-2-4,6 3-12,-1-4-14,3-1-4,4 2-1,1-3-1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5:21.9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 0 72,'0'0'36,"0"0"0,0 0-4,-2 18-15,2 5-8,6 13-4,1 12-5,3 9 1,0 8-1,0 6 0,2 0 0,-1-6 0,-3-8 0,0-11-1,-2-13-1,-5-19-12,-1-14-17,8-5-1,-9-18-4,-1-7 0</inkml:trace>
  <inkml:trace contextRef="#ctx0" brushRef="#br0" timeOffset="250">0 31 67,'12'-6'36,"0"13"-2,2 1 1,7-5-13,5 5-16,5-4-3,3-3-3,4-2-2,-3-8-10,6 3-16,-6-3-3,-8 0-4,-3 4 0</inkml:trace>
  <inkml:trace contextRef="#ctx0" brushRef="#br0" timeOffset="500">91 309 102,'1'25'35,"5"-2"0,8-2 0,9-4-36,6-4 1,4-4-3,7-5-24,0-6-8,-4-9 0,0-4-1</inkml:trace>
  <inkml:trace contextRef="#ctx0" brushRef="#br0" timeOffset="851">590 308 88,'-10'-6'36,"10"6"-2,-9 4-8,0-6-16,9 2-3,-12 11-3,6 3-4,2 4 0,2 4 0,1 2 0,3 1 0,2 0 0,2-4-1,3-6 1,2-10-1,1-11-1,0-13 2,0-10-1,-3-5 1,-2-3 0,-2-1 0,-5 1 0,-5 4-2,-3 14-11,-8 8-15,2 11-2,2 10-5,-2 4-1</inkml:trace>
  <inkml:trace contextRef="#ctx0" brushRef="#br0" timeOffset="1342">837 236 67,'0'0'36,"0"0"-4,-7-8-7,7 8-6,0 0-5,1 8-7,-1-8-4,2 19-3,2-3 0,-1 2 0,1 5 1,0 0-2,1 0 2,-2-2-2,1-3 1,-2-5-1,0-3 1,-2-10-1,0 0 0,0 0 1,7-20-1,-5 3 1,1-1-1,2-2 2,3-1-2,2 2 1,2 3 1,3 6-1,1 4-1,2 2-5,6 7-15,-3-1-10,-1 0 1,0 1-2,-3-4 0</inkml:trace>
  <inkml:trace contextRef="#ctx0" brushRef="#br0" timeOffset="1792">1238 196 94,'-8'-2'32,"0"0"0,-4 1-6,6 11-13,-6-2-7,6 9-5,0 6-1,0 5 0,6 2 0,0 1-1,5-3 1,2-3-1,2-8 0,2-8-3,4-2-7,-5-15-8,7 0-2,-7-7 0,4 4-1,-6-5 0,2 5 2,-6 0 4,4 3 10,-8 8 8,15-5 4,-15 5 4,17 1 2,-8-1 5,4-1-2,-1 0 2,-2-6-2,2 3 0,-7-8 0,6 7-3,-11-7-3,0 12-2,2-15-2,-2 15-2,0 0-2,-11-4 0,11 4-1,-10 17 1,7 0-1,5 3 0,5 4 0,5-1-1,7 2-22,3-5-8,2-2 1,1-5-1,0-9-2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6:04.5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72 103 56,'-5'-13'36,"5"13"0,0 0-6,-11 1-10,11 12-10,0 6-9,2 7-1,4 12-1,0 8 1,5 11-1,-2 5 1,2 2 0,0-1 0,-2-6 0,0-9-1,-2-6-4,-5-16-18,-2-13-9,0-13-2,0 0-1</inkml:trace>
  <inkml:trace contextRef="#ctx0" brushRef="#br0" timeOffset="330">0 81 59,'1'-14'36,"4"5"-2,5 4-11,-2-4-5,10 8-5,-1-3-4,9 6-8,3 2-1,1 4 1,5 5-1,1 4 0,0 5 0,0 4 1,-2 4-1,-4 5 0,-4 5 0,-3 4 1,-7 2-2,-3 2 1,-6 0 0,-4-2-1,-5-4 0,-4-3 0,-5-5 1,-5-8-1,-3-4 1,-4-8-1,-1-3-6,-5-10-14,3-5-9,4 0-3,-1-11-3,10 6 1</inkml:trace>
  <inkml:trace contextRef="#ctx0" brushRef="#br0" timeOffset="831">581 387 56,'0'0'29,"0"0"-2,0 0-3,0 0-4,0 0-3,0 0-5,0 0-6,0 0-6,0 0 0,0 0 0,-10 16-1,5-6 2,3 4-2,-3 2 1,5 4 0,4 2-1,-1 1 1,5 1-2,1-1 3,3-2-3,0-4 3,4-1-2,-1-8 1,1-2 0,-1-8 0,-1-4 1,-1-8-1,-2-4 0,-3-5 0,-4-2 1,-4-2-1,-4 0 0,-4 1 0,-4 2-1,2 7-15,-3 2-13,1 2-3,12 13-2,-15-14 1</inkml:trace>
  <inkml:trace contextRef="#ctx0" brushRef="#br0" timeOffset="1352">924 452 72,'0'0'29,"0"0"-5,0 0-1,-1 11-5,9 4-2,-3 0-9,5 3-7,3 3 0,0-1-1,3 0 1,1-4 0,-1-4 0,0-9 0,-1-7 1,-2-9-1,-3-5 0,-1-5 0,1-2-22,-4 1-10,-7-4-2,2 6 0</inkml:trace>
  <inkml:trace contextRef="#ctx0" brushRef="#br0" timeOffset="1823">1299 81 75,'0'0'34,"-3"16"-1,3-5-1,2 8-20,5 11-12,4 9 0,1 7 1,2 9-2,0 4 2,1-2-1,-2-4 0,-1-9 0,-4-12-14,0-11-14,-2-8-5,-6-13-1,2-17 1</inkml:trace>
  <inkml:trace contextRef="#ctx0" brushRef="#br0" timeOffset="2063">1407 343 61,'17'-3'34,"-6"3"-1,3 1-11,8 8-6,-3-2-3,7 9-5,-5 2-6,2 4-1,-4 5-2,-3 2 1,-5 3 0,-6-1-1,-5 0 1,-5-1-1,-3-3 0,-7-9-9,1-6-18,-3-5-5,-5-15-1,2-4 1</inkml:trace>
  <inkml:trace contextRef="#ctx0" brushRef="#br0" timeOffset="2454">1649 0 45,'6'12'33,"-3"1"2,5 9-4,0 10-10,-2 1-7,7 14-4,-5 5-10,2 2 0,-1 5 0,-1-1 0,-2-5 0,1-8-1,-2-8 1,-2-14-14,3-9-13,-6-14-7,10-4 0,-3-10 0</inkml:trace>
  <inkml:trace contextRef="#ctx0" brushRef="#br0" timeOffset="2724">1949 459 20,'3'-14'6,"-1"1"6,0 1 10,-8 1-2,6 11 1,-13-10-1,13 10-1,-16 7 0,11 5-1,-2-2-9,5 5-9,4 1-1,5-1 1,2 3-3,5-6-22,2-1-6,7 2-3,-4-6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6:57.2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18 9 86,'-11'-9'28,"11"9"1,-3 8-7,3-8-9,-1 20-7,0-2-7,0 3 1,1 2-1,0 3 1,-1-2 0,1-2 0,0-5 0,0-5 0,0-12 1,0 0-1,9-5 1,-3-7 0,1-4-1,2-1 1,0 0-1,0 1 0,0 5 0,0 5-1,1 7 1,-2 6-1,0 7 0,-2 2 1,0 1-1,1 0 2,1-3-1,1-3 1,2-7 0,2-5 0,1-5 0,2-2-1,1-2 1,-1 3-2,1 2 1,-2 6 0,-2 5-1,-1 3 0,-4 5 1,2 0-1,-2 1 0,0-8-16,0-5-10,2-6 0,-2-6-2,1-4 1</inkml:trace>
  <inkml:trace contextRef="#ctx0" brushRef="#br0" timeOffset="420">446 150 62,'18'13'29,"-2"-1"-1,1-4 1,2-4-13,-6-10-3,3 0-3,-5-9-6,-3-2-3,-4-3 1,-5-1-2,-5 2 0,-5 4-1,-2 9-1,-3 8 1,1 12 0,1 10-1,5 9 1,5 4-1,7 2 2,7-2 0,8-8-7,7-10-20,9-18 0,6-12-1,-2-13-1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6:07.8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168 56 57,'-5'-17'34,"3"9"-5,2 8-6,-10-16-3,10 16-3,-15-11-10,6 8-6,-5 1-1,0 4 0,2 4 0,-3 2-1,5 6 1,3 4-1,5 8 1,5 7 0,6 3-1,7 4 1,-1 1-1,6 1 2,-2-1-1,-2-3 0,-3-4 0,-4-4 0,-7-3 0,-6-3 0,-5-3 0,-7-2 0,-3-4-1,-3-4 1,-3-2-5,-3-10-12,4-3-11,5-1-2,3-5 0,7 0-2</inkml:trace>
  <inkml:trace contextRef="#ctx0" brushRef="#br0" timeOffset="520">307 12 72,'0'-8'30,"0"8"-7,0 0-1,0 0-4,10 18-4,-8-7-7,8 9-7,-2 6 0,3 7 0,-1 6 0,3 5 0,-3 4 0,-1 1 0,-1 0 0,-1-3 0,-1-6 0,-3-7 0,0-7 0,-2-8-1,0-10 1,-1-8-1,0 0 1,4-21 0,0 4 0,1-1 0,4 3 0,2 3 0,5 6 1,3 7-1,2 8 0,-1 7 0,2 7 0,-2 2 0,-2-1 0,-3-4 0,2-1-12,-17-19-12,17 6-5,-8-12-1,-4-12 0</inkml:trace>
  <inkml:trace contextRef="#ctx0" brushRef="#br0" timeOffset="931">804 400 33,'0'0'26,"18"-3"3,-10-2-7,-2-5-3,3 2-2,-8-7-1,5 7-4,-8-6-5,1 4-3,-6 0-2,-1 4-1,-2 2-1,-1 4-1,0 9 1,-1 3-1,5 9 1,3 6 0,5 4-1,4 1 1,6 1 0,0-3 0,10-4-1,-3-11-9,5-9-17,0-5-2,-4-10 0,2-3-2</inkml:trace>
  <inkml:trace contextRef="#ctx0" brushRef="#br0" timeOffset="1292">1238 389 49,'0'0'29,"-13"-10"-3,13 10-2,-15-5-5,15 5-4,-18-7-2,18 7-5,-21-7-3,11 2-5,-3 2 0,0 0 0,-1 2-1,1 3 1,0 3 0,-1 4 0,3 5-1,2 5 1,2 3 0,3 3 0,3 0 0,4-2 0,2-4-1,2-4 1,3-5-1,1-6 1,0-5-1,-1-3 1,1-3 0,0 1-1,-1 2 2,1 2-1,1 2 0,-1 3 0,2 4 0,-3-1 0,4 2-5,-6-5-18,3-5-5,1-1-2,-4-7 0</inkml:trace>
  <inkml:trace contextRef="#ctx0" brushRef="#br0" timeOffset="1702">1342 354 87,'4'12'32,"-4"-12"0,-3 10-5,6 2-20,-2 0-6,3 4-1,1-1 1,2 2-1,0-2 0,1-2-1,2-1 0,-1-6 1,-1-4-1,0-4 1,0-5 0,-1-3 0,0-3 0,1 2 0,1 2-18,1 2-12,-3-1-2,5 9-3,-12-1 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6:03.1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335 0 67,'0'0'34,"-9"3"0,9-3-8,0 0-12,0 0-13,0 0-1,0 0-6,0 0-18,0 0-5,0 0-3,-9 2-1</inkml:trace>
  <inkml:trace contextRef="#ctx0" brushRef="#br0" timeOffset="180">293 234 82,'-10'23'34,"7"-1"-23,-4-9-13,-3-17-31,9-4-2</inkml:trace>
  <inkml:trace contextRef="#ctx0" brushRef="#br0" timeOffset="8692">0 1023 64,'0'0'34,"0"0"-1,0 0 1,0 0-18,0 0-16,9 4 0,-1-1 0,1 1 0,2 0 1,0-1-1,0 1-1,1 3-7,-12-7-12,15 5-7,-15-5-1,10 9-4,-8 0 1</inkml:trace>
  <inkml:trace contextRef="#ctx0" brushRef="#br0" timeOffset="8873">52 1133 38,'0'0'31,"-3"9"-2,3-9-5,8 0-4,-8 0-5,15-4-1,-7 2-19,5 2-22,0-3-2,6 7-4,-5-7 1</inkml:trace>
  <inkml:trace contextRef="#ctx0" brushRef="#br0" timeOffset="23063">753 737 53,'-5'-10'34,"5"10"-1,0 0-3,5-10-13,8 10-6,1-3-8,8 1-3,7-1 0,4-1 0,6 1 0,3-1 0,0 2-1,-1-2 1,-2 3-5,-7-3-13,-3 0-7,-1 3-5,-11-3-1,-1 2 1</inkml:trace>
  <inkml:trace contextRef="#ctx0" brushRef="#br0" timeOffset="23444">995 689 59,'0'0'33,"0"0"-2,3 12-9,-7-1-6,6 12-2,-6 2-4,3 9-10,-1 6 1,0 5 0,-2 1-1,2-1 0,-1-6 0,-1-8-9,6-6-18,0-5-4,-1-11-2,-1-9-1</inkml:trace>
  <inkml:trace contextRef="#ctx0" brushRef="#br0" timeOffset="24035">1225 1139 54,'14'-11'33,"-3"-9"-4,3-11-8,9-6-3,-1-13-1,7 0-8,1-5-9,1-2 0,0 5-9,-5 1-10,4 8-8,-3 10-3,-4 5-1,-1 9 2</inkml:trace>
  <inkml:trace contextRef="#ctx0" brushRef="#br0" timeOffset="24425">1717 753 48,'0'0'32,"-8"-2"-2,8 2-8,0 0-4,0 0-4,0 0-2,0 0-8,9-10-4,-9 10 0,12-3 0,-3 5 0,1 2 0,2 3 0,0 3 0,1 4 0,1 2 0,0 1 1,-1-1-2,-1 0 2,-3-1-2,0-3 2,-1-1-1,-8-11 0,10 11 0,-10-11 0,0 0 0,5 9 0,-5-9 0,0 0 0,0 0 0,-9 4 0,9-4-1,-12 0 1,12 0 0,-14 0 0,14 0 0,-13 1 0,13-1 0,-13 2 0,13-2 0,-13 4-1,13-4 1,-13 5 0,13-5 0,-15 11 1,7-6-1,0 2 0,0 1 0,0 0 0,0 1 0,1-1 0,0 0 0,2 0 0,0 0 0,5-8 0,-8 14 0,5-6 1,3-8-1,-5 14 0,5-14 0,-1 12 0,1-12 0,2 10 0,-2-10 0,11 6-1,-2-3 1,2 0 0,4 1 0,4 0 0,2 2 0,1-3 0,1 3 0,0-1 0,-1 1 0,-1 0-14,-4 0-11,-6-6-4,2 3-1,-13-3 0</inkml:trace>
  <inkml:trace contextRef="#ctx0" brushRef="#br0" timeOffset="25617">605 1322 37,'0'0'25,"0"0"2,0 0-8,14-1-3,-14 1-1,13 0-1,-13 0-4,15-2-2,-15 2-3,16-2-2,-7 1-2,0 1-1,2 0 0,1 1 0,0 1 0,2 1 0,0-1 0,2 1 0,1 0 0,2-2 0,-1-1 0,3-1 1,2-2-1,2 0-1,1-3 2,2 1-1,1 0 0,3 1 0,-2 0 0,1 3 0,-1 0 0,-1 1 0,2 2 0,-3 0 0,2 0 0,-1-1 0,0 0 0,0-2 0,0-1 0,0-1 0,2 1 0,-1-2 0,-2 2 0,1-1 0,0 1 0,1 1 0,-1 0 0,-1 2 0,0-1 0,-1 1 0,-1 0 0,1 0 0,-3-1 0,-1-1 0,1 0 0,-2 0 0,1 0 0,-1 0 0,-1-1 0,1 1 0,-3 0 0,1 1 1,-4 0-1,1 0 0,-4 0 0,-1 1-1,-2 0 1,-2 0 0,-8-1 0,11 1 1,-11-1-2,0 0 1,0 0 0,0 0-14,0 0-10,0 0-6,0 0 0,0 0 1</inkml:trace>
  <inkml:trace contextRef="#ctx0" brushRef="#br0" timeOffset="32407">816 1538 61,'0'0'27,"0"0"-3,0 0-2,0 0-4,-7 17-3,10 6-2,-3 1-10,1 6-3,3 3 0,0 5 0,2 0 0,-1-2 1,0 2-2,-1-9-12,3 2-9,-2-3-7,-3-10-1,2 0-5</inkml:trace>
  <inkml:trace contextRef="#ctx0" brushRef="#br0" timeOffset="32727">820 1524 29,'3'-20'30,"1"10"3,0 1-11,0-2-3,6 6-1,-2 1-3,7 11-3,-1 3-6,5 9-4,1 8-2,0 4 0,3 4 0,-3 3 0,-2 1 0,-4 0 1,-5-2-2,-4-1 2,-8 1-2,-5-1 0,-6-4 1,-6-1-1,-2-4 1,-2-5 0,3 0-17,1-8-13,1-12 0,9-1-4,2-9 1</inkml:trace>
  <inkml:trace contextRef="#ctx0" brushRef="#br0" timeOffset="33218">1242 2027 51,'0'0'34,"-1"10"-2,1-10-8,4-9-8,5-5-2,-1-15-5,7-4-5,1-10-3,2-10 0,2-6 0,2-7-4,6 2-19,-1 6-8,-5-2-1,5 9-3,-5 2 0</inkml:trace>
  <inkml:trace contextRef="#ctx0" brushRef="#br0" timeOffset="33618">1659 1717 44,'0'0'33,"0"0"0,-6-11-10,6 11-7,2-9-3,-2 9 0,5-10-5,-5 10-5,10-7-2,-10 7-1,9-7 0,-9 7 0,12-4 1,-4 3-1,-8 1 0,15 2 1,-15-2-1,15 5 0,-7 1 0,0 1 1,-2 1-1,1 1 0,0 0 0,-1 0 0,-1 1 0,-1-1 0,0-1 0,-4-8 0,4 10 0,-4-10 0,0 0 0,0 0 0,1 9 0,-1-9 0,0 0 0,-4 8 0,4-8 0,-7 9 0,7-9 0,-5 11 0,5-11 0,-6 11 0,6-11-1,-4 10 1,4-10 0,-3 9 0,3-9 0,-5 8 0,5-8 0,-6 8 0,6-8 0,-10 10 0,10-10 0,-14 10 1,6-3-1,-2-2 0,1 6 0,-1-5-1,0 4 1,1-4 0,1 5-1,1-1 1,1 1-1,2-1 0,4-10 1,-4 17 0,4-8 0,1 4 0,3-4 0,1-1 0,2 0 0,1 0 0,2-2 0,3 0 1,2-3-1,1 1 0,2 0 0,0-1 0,3 3-7,-4-6-16,3 0-8,2-2 0,-1-5 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6:37.6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32 63,'-3'-8'34,"3"8"-2,0 0-1,9-7-13,-9 7-11,14-8-5,-3 4-1,1 1-1,-1 1 0,2 0 0,1 5-10,-4-3-14,1 3-6,0 4-1,-11-7-4</inkml:trace>
  <inkml:trace contextRef="#ctx0" brushRef="#br0" timeOffset="220">105 129 65,'0'0'35,"0"0"0,0 0-2,7 11-12,2-10-30,1 0-21,1-2-3,2 5-2,-1-5 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6:39.7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2 78,'0'0'35,"0"0"-1,9-2-5,12 3-23,7-1-6,9 1 0,5 1 0,5 2 0,6 2 0,1 1 0,-3 0 0,-5 2 0,-8-1 0,-6-2 0,-4 1-15,-9-1-13,-9-7-1,-10 1-2,0 0 1</inkml:trace>
  <inkml:trace contextRef="#ctx0" brushRef="#br0" timeOffset="330">268 33 89,'-2'10'31,"3"10"1,-1 5-10,-4 1-15,1 7-7,-1 4 1,0 1-2,-1 1 2,0-3-2,0-2 2,-3-9-11,5-2-15,1-4-4,2-19-2,-7 12-2</inkml:trace>
  <inkml:trace contextRef="#ctx0" brushRef="#br0" timeOffset="691">404 772 52,'9'7'31,"-1"-17"3,6-7-4,5-9-13,3-16-6,11-5-4,2-11-6,3-5-1,3-4 0,2 0 0,-1 2 0,-1 3-9,-1 7-17,-4 9-4,-6 6 1,-5 11-3</inkml:trace>
  <inkml:trace contextRef="#ctx0" brushRef="#br0" timeOffset="1051">934 453 81,'6'24'32,"-5"1"0,0 9-10,4 13-9,-3 4-10,3 5-3,-1 1 0,1-4-1,-2-7 1,2-11-3,0-8-18,0-14-7,-5-13-2,1-11-1,-5-12 0</inkml:trace>
  <inkml:trace contextRef="#ctx0" brushRef="#br0" timeOffset="1291">919 387 51,'4'-14'34,"7"7"-1,-3 1-2,6 2-12,8 10-5,-2 2-6,8 6-8,4 5-1,1 3 1,-1 5 0,-3 5-1,-2 3 1,-4 3 0,-6 4-1,-7 2 0,-5 4 1,-6 2-1,-6 1 1,-6-1 0,-8-2 0,-6-4 0,-6-6-7,-4-8-23,-5-10-1,5 0-1,-5-13-3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6:51.5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74 82 29,'0'0'15,"10"-4"1,-10 4-1,0 0 2,11-3-2,-11 3 1,0 0 0,1-10-5,-1 10 1,0 0-4,0 0-2,0 0-3,0 0 1,0 0-5,0 0 1,-13-6-1,13 6 0,-16 4 1,6 0-2,-1 1 2,0 4-2,0 0 3,2 3-2,1 0 1,2 4-1,5-1 1,4 5 1,5 1-1,4 3 1,3 1-2,3 5 2,0 0-2,3 1 2,-2 0-2,-2-1 3,-2-1-3,-4-2 2,-3 1-2,-6-5 2,-2 0-2,-4-3 1,-5-4 0,-6-6-12,2-2-9,-6-5-8,0-6-1,3-3 0</inkml:trace>
  <inkml:trace contextRef="#ctx0" brushRef="#br0" timeOffset="911">448 487 55,'0'0'34,"0"0"-1,0 0-6,0 0-9,0 0-7,0 0-10,-3 10-1,3-10 1,3 10-2,-3-10 1,6 17 0,-1-7 0,-3 5 0,3-1 1,-2-4-1,1 2-1,-1-2-4,-3-10-13,0 0-8,0 0-4,0 0-1,-8-16-2</inkml:trace>
  <inkml:trace contextRef="#ctx0" brushRef="#br0" timeOffset="1141">397 369 75,'-8'-11'34,"4"1"-2,4 10-8,-7-16-27,8 5-29,0-8 0,6 0-5,-2-5 4</inkml:trace>
  <inkml:trace contextRef="#ctx0" brushRef="#br0" timeOffset="1472">619 418 61,'0'0'34,"0"0"-1,-1 9-4,1-9-12,1 15-13,2-4-4,1 2 0,-1-1 1,2 2-1,-1 0 0,1-5 0,-5-9-1,9 10 1,-9-10 0,13-7-1,-5-1 1,1-6-1,1 0 0,4 1 2,3 2-1,2 3 0,1 3 0,0 10 1,0 2-1,-1 4 0,0 4 1,-5-2-2,-3-4-6,-1-3-19,-10-6-4,8-10-2,-7-2 1</inkml:trace>
  <inkml:trace contextRef="#ctx0" brushRef="#br0" timeOffset="1902">1088 449 66,'0'0'30,"-9"-8"-5,9 8-3,-9-8-4,9 8-4,-13-4-8,4 5-5,-1 3-1,-1 2-1,-1 3 0,2 1 0,2 2 1,2 1 0,4 1-1,4-1 0,5-4 1,2-4 0,3-2 0,0-4 0,2-4 0,-1-2-1,-3-3 1,0-1 1,-3 3-1,-3-1 0,-4 9 0,6-10-1,-6 10 2,0 0-1,7 11 0,-4 2 0,2 9 0,2 4 1,-1 9-2,-1 4 0,-1 11 0,-2 1 0,-2 7 1,-5-2-2,-3-1 2,-3-4-4,0-5 6,11-46-2,-26 55-8,26-55-18,0 0-6,-48-19 1,31-18-3</inkml:trace>
  <inkml:trace contextRef="#ctx0" brushRef="#br0" timeOffset="2483">1268 0 64,'0'0'35,"0"0"-2,-6 9 1,5 7-15,4 11-21,2 11 1,2 11 0,-1 7 1,2 8 0,0 4-1,0 0 0,0-9-1,-1-5 3,-1-11-1,-1-12-10,5-9-12,-3-11-9,-7-11 1,13-8-2</inkml:trace>
  <inkml:trace contextRef="#ctx0" brushRef="#br0" timeOffset="2743">1547 582 23,'7'0'30,"4"-5"-2,-6-6-5,-2-2-5,2-4 0,-9-1-2,5 3-6,-7 0-4,1 1-3,-4 5 0,9 9-1,-16-5-1,8 13-2,5 10 0,4 5 1,-1-23-2,17 64 3,-17-64-2,37 60-4,-37-60-23,57 39-1,-29-40-1,1-8-2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6:54.8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203 32 85,'0'0'25,"-5"-11"-3,5 11-2,-10-10-2,10 10-9,-12-7-8,2 5-1,-2 0 0,-3 2 0,-2 3-1,-2 1 1,1 2-1,1 3 1,1 2-1,3 1 1,4 5-1,4 4 2,8 2-2,5 5 1,3 2 0,4 2 1,6 0-2,-2-2 2,2-1-1,-2-1 0,-5 0 0,-4-2 1,-5 0-1,-6 1 0,-7 1 0,-5 0-2,13-28 1,-36 52 0,36-52 1,-51 27-11,30-22-11,3-6-8,2-8 0,9-3 1</inkml:trace>
  <inkml:trace contextRef="#ctx0" brushRef="#br0" timeOffset="541">402 15 38,'0'0'33,"-4"-8"0,4 8-8,0 0-6,-2 8-1,2-8-5,2 19-14,1 1 1,2 8 0,0 5 0,1 5 1,1 7-1,0 4 0,1 1 0,-2-2 1,-2-6-2,0-5 1,-3-8 0,0-6 0,-1-6 0,0-17 0,0 0 0,-1-10-1,2-6 2,2-3-1,1-3 0,2 1-1,3 1 1,3 4-1,3 9 2,3 7-1,2 7-1,2 3 2,0 5-2,0 0 1,0 2-3,-5-4-15,1-4-10,-1-3-2,-5-7 0,0-4-1</inkml:trace>
  <inkml:trace contextRef="#ctx0" brushRef="#br0" timeOffset="952">816 377 28,'0'0'29,"11"7"2,-11-7-4,10-3-7,1-1-5,-7-5-2,5 0-3,-5-4-4,1 2-4,-4 1-2,-3 1 1,-2 1-2,4 8 1,-18-10 0,6 9-1,-1 5 1,1 4 0,1 5-1,4 5 0,5 7 1,5 3 0,5 3-2,4 1 3,6-4-2,3-4 1,2-7-4,-3-8-12,3-11-10,0-10-3,-3-7-1,-1-4 0</inkml:trace>
  <inkml:trace contextRef="#ctx0" brushRef="#br0" timeOffset="1382">1163 350 58,'0'0'25,"0"0"1,-9-6-5,9 6-2,-8-2-3,8 2-3,-10-1-6,10 1-6,-13-1-2,4 1 1,-3 1 0,1 3-1,-1 3 0,2 3 1,-1 1-2,3 4 2,3 6-1,2 2 1,5 0-1,1-3 2,5-1-1,1-8 0,3-4 1,1-6-2,0-8 2,0-6 0,-2-4-1,0-1 0,-2 0 0,-3 3-1,-1 5 1,-1 2 1,-4 8-2,8 1 1,-4 8 0,2 0-1,3 7-5,-3-3-14,5-3-8,3-2-2,-4-8 0,3-1-1</inkml:trace>
  <inkml:trace contextRef="#ctx0" brushRef="#br0" timeOffset="1823">1308 348 69,'0'0'27,"-6"-8"-5,6 8-1,0 0-4,0 0-1,0 0-8,-1 8-8,4 3-1,-2 2 0,2 4 2,1-1-1,-2 0 0,2-5 1,-1 1-1,-3-12 0,5 10 0,-5-10 1,5-9-2,-2 0 2,-1-3 0,3-1-1,0-3 0,3 4-2,7 3-17,0 2-9,4 1-4,7 1-4,-1 1 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6:57.1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73,'0'0'36,"0"0"-3,0 0-10,0 0-9,11 5-10,0-2-4,2-2 0,1 0 0,1-1-1,-1-1 0,2 2-12,-6-3-10,0-1-6,-2-2-1,-8 5-2</inkml:trace>
  <inkml:trace contextRef="#ctx0" brushRef="#br0" timeOffset="220">28 129 82,'0'8'32,"0"-8"1,0 0-3,14 8-29,-4-6-1,0 0-21,6-3-9,3-1 0,-2-2-3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9:11.7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63,'0'0'33,"0"0"-5,-8-3-8,8 3-4,8 4-4,7 6-8,4 4-3,5-1-1,4 6 1,8-1-1,1 4 0,3-1 0,-2-2 0,-2-4 0,-3-5 0,-6-5-3,-1-3-16,-7-4-10,-6-10-1,-2 2-2,-9-6-1</inkml:trace>
  <inkml:trace contextRef="#ctx0" brushRef="#br0" timeOffset="902">43 47 17,'0'0'33,"-15"9"-3,15-9-6,-10 0-4,10 0-3,0 0-1,-13-3-3,13 3-6,0 0-6,0 0-1,0 0 0,13 7 0,-4-4 1,3-1-1,0-1 0,4 1 0,2-2 0,2 2 0,0 1 0,5-2 0,3-1 0,2 0 0,0 3-1,2-1 2,-1 1-1,0-1 0,-3-1 0,-3 2 0,-4-1 1,-3-2-1,-4-1 0,-3 0-1,-3-2 1,-8 3-1,12-1-13,-12 1-9,2-10-7,-2 10-2,-1-11-1</inkml:trace>
  <inkml:trace contextRef="#ctx0" brushRef="#br0" timeOffset="1412">260 93 36,'0'0'33,"0"0"-1,0 0-6,0 0-7,0 0-4,-5 9-4,1 0-5,4 7-4,-2 5-1,1 4 1,-2 1-2,0 5 1,0-2-1,-3 5 0,2-5 0,-1 1-1,-1-5 0,1-2 0,0-3 1,1-6-2,1-6 1,3-8 0,0 0 0,4-19 1,0 1 0,1-6 0,1-1 0,0-3 0,1 1 1,-2-1 0,-1 5-1,0 1 0,-2 3 0,0 3 0,-2 1 0,0 6 0,0 0 0,0 9 0,0 0 0,-2-8 0,2 8 1,0 0-1,0 0 0,0 0 1,-6 9-1,6-9 0,-3 15 0,-1-2 1,1 3-1,-2 5 0,0 3 0,-1 0 0,-1 3 0,2-3-1,-1 0 1,0-3-1,2-4 1,0-3-1,2-5 1,0-1-1,2-8 1,0 0-1,0 0 1,0 0 0,0 0-1,0 0 1,3-13 0,-1 2 0,1-1 0,-1-5 1,0-3 0,1-6-1,0 1 1,-2-1-1,0 3 1,1-1-2,-1 4 1,0 0 0,-1 4 0,1 4 0,-1 4 0,0 8 0,0 0 0,0 0 0,0 0 1,0 17-1,0-1 1,1 3-1,-1 4 1,0 1-1,0 1 0,-1 1 0,0-2-7,-3-5-14,2-3-7,0 0-1,-3-6-1,5-10 0</inkml:trace>
  <inkml:trace contextRef="#ctx0" brushRef="#br0" timeOffset="11126">182 752 42,'0'11'35,"0"-11"-1,0 0-8,0 0-6,18-3-3,4-14-8,5-4-6,9-5-4,7-11 2,5-2-2,4-4 1,2-6-1,-2 5-10,-4-3-16,-7 3-4,-3 5-4,-12 3 1</inkml:trace>
  <inkml:trace contextRef="#ctx0" brushRef="#br0" timeOffset="11597">646 669 59,'3'-12'27,"-4"4"-4,1 8-1,0-8-3,0 8-4,1 8-3,1 4-8,0 5-3,0 4 1,0 4-2,0 6 1,0 0-2,0 1 2,-1-3-1,-1-1-9,2-4-15,0-2-8,-4-14-1,2-8-3</inkml:trace>
  <inkml:trace contextRef="#ctx0" brushRef="#br0" timeOffset="11947">690 598 39,'8'-14'35,"-8"14"-4,9-10-8,-9 10-3,11-4-3,-11 4-4,13-1-7,-4 2-6,0 5 1,3 3-1,0 4 0,4 4 0,1 4 1,0 3-1,0 5 0,0 1 0,-1 1 1,-2-1-1,-5-2 0,-7-3 1,-4-6 0,-7-3-1,-5-1 0,-6-6-1,-4-1 1,-2 2 0,0-5-1,3 3-10,1 0-15,5-3-5,17-5-3,-10 9-1</inkml:trace>
  <inkml:trace contextRef="#ctx0" brushRef="#br0" timeOffset="12498">944 1077 67,'-4'37'37,"4"-37"-5,0 0-9,0 0-10,31-39-8,-13 13-3,6-6-2,2-2 2,3-10-2,-1 1 3,-1 1-3,-3 6-14,1 4-17,-3 6-1,-7 1-4,2 8 1</inkml:trace>
  <inkml:trace contextRef="#ctx0" brushRef="#br0" timeOffset="12869">1287 866 58,'0'0'36,"0"0"-3,0 0-6,0 0-9,0 0-9,0 0-8,0 0 0,7-11-2,-7 11 2,13-7-1,-5 4 1,0 4 0,1-3 0,0 4 0,0-2-1,0-2 1,-1 4-1,0 0 0,1 2 1,-1-2-2,0 3 2,0 3-1,0-1 0,-1 3 1,-7-10-1,12 15 0,-12-15 0,6 15 0,-6-15 0,2 10 0,-2-10 0,0 9 0,0-9-1,-1 11 2,1-11-2,0 0 1,0 0 0,0 0 0,0 0-1,-7 8 1,7-8 0,0 0 0,-13 11 1,13-11-2,0 0-1,-23 13 2,23-13 0,0 0 0,0 0-2,0 0 1,-43 25-2,43-25 3,0 0-1,0 0 1,0 0-2,0 0 2,-36 21 1,36-21-1,0 0 1,0 0-1,0 0 1,0 0-1,0 0-1,0 0 2,0 0-2,-37 31 2,37-31-1,0 0 0,0 0 0,0 0 0,0 0 0,-14 42 0,14-42 0,0 0 0,0 0 0,0 0 0,10 46 0,-10-46 0,0 0 0,0 0 0,0 0 0,44 33 0,-44-33 0,0 0 1,54 13-1,-54-13-1,40 3 2,-40-3-18,40 5-13,-40-5-2,0 0 0,46-29-1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9:25.6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63,'0'0'34,"0"0"0,0 0-3,7 9-12,1-9-14,6 2-4,2 0 0,2-1 0,2 2-1,-1-2 1,0 1-1,-3-1-1,1 1-3,-6-5-16,3 0-7,-3-1-3,-11 4-5,14-8 1</inkml:trace>
  <inkml:trace contextRef="#ctx0" brushRef="#br0" timeOffset="271">77 144 81,'10'15'35,"-10"-15"-1,18 9-8,0-2-17,-1-7-10,-1-4-22,1-1-7,6-3-4,-8 1-1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9:26.4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16 81 57,'0'0'35,"0"0"0,-10-7-7,10 7-7,-5-12-12,5 12-6,8-15-2,1 9-1,1-5 0,3 3 1,1 1-1,4 5 0,0 1 0,0 3-1,1 5 1,-1 0 0,-1 5 0,-1 1-1,-1 0 1,-1 0 0,-2 0 0,0-1-1,-3-4 1,-1 4 0,1-4 0,-3 4 1,1 2-1,-2-1-1,1 2 2,-4-1-1,3-1 0,-2-2 0,-3-3 0,0-8 0,0 0-1,-11 8 1,11-8 0,-15-2 0,4 1 0,1 0 0,-2 2 0,1-1 0,0 2 1,0 0-2,-1 1 1,2 1 0,-1 0 0,1 0 1,0-2-2,1 2 1,9-4 0,-15 6 0,15-6 0,-14 8 0,14-8 0,-12 11 0,5-3 0,0 0 0,-1 1 1,0 2-1,-1-2 0,0 1 0,0 1 0,1-1 0,1-2-1,0 3 1,7-11 0,-9 14 0,5-4 0,2-1 1,1 0-1,0 3 0,0 2 0,1 0 0,0 1 0,1 1 1,0-5-1,2 2 0,-1-3 0,4-1-1,2-3 1,2 0 0,4-2 0,5 0 0,2 0 1,4-1-2,1-1 2,0-2-1,-1 0 0,-2-1 0,-1-2 0,-3-1-1,-2 3-11,-3-5-16,-1-2-2,0 3-1,0-6 0</inkml:trace>
  <inkml:trace contextRef="#ctx0" brushRef="#br0" timeOffset="972">623 8 64,'-12'-8'34,"12"8"-2,-8 0-4,8 0-8,0 0-9,0 0-10,9 1-1,4 0 0,4 0 0,3 0 0,5 1 0,2-2 0,2 2 0,2-1 0,-3 1 0,-2 0-1,-4-3-8,-1 3-14,-6-1-7,-5-1 0,-2 0-2</inkml:trace>
  <inkml:trace contextRef="#ctx0" brushRef="#br0" timeOffset="1342">738 36 82,'0'0'34,"0"0"-2,1 16-3,-2 0-16,5 7-14,-1 8 2,0 7-2,1 5 1,-1 2 0,2-3-1,-2-1 2,0-3-1,-2-6 0,2-2-16,-4-9-12,-2-9-3,2-1-3,1-11 0</inkml:trace>
  <inkml:trace contextRef="#ctx0" brushRef="#br0" timeOffset="1943">450 923 64,'16'-11'35,"9"-5"-4,10-5-9,2-13-3,13-1-8,0-8-6,5-4-5,1-1 1,1-3 0,-1 4-1,-1-2-3,1 14-18,-6 4-8,-7 5-3,0 8-2,-9 2 0</inkml:trace>
  <inkml:trace contextRef="#ctx0" brushRef="#br0" timeOffset="2294">1097 681 71,'-1'25'34,"3"10"-1,-5 7 0,-1 1-19,4 5-13,-3 1-1,1-3 0,1-5 0,-1-7 0,3-7-12,-2-12-15,1-15-4,0 0-3,0 0-1</inkml:trace>
  <inkml:trace contextRef="#ctx0" brushRef="#br0" timeOffset="2614">1133 613 51,'9'-8'35,"6"6"0,-3-1-2,6-1-12,6 8-9,-1 5-10,5 6-3,-2 1 1,1 5-1,0 2 1,-3 7-1,-5 1 1,-6 7-2,-4 2 2,-6 1 0,-5 2 0,-3-3 0,-6-1 0,-2-3 0,-4-9 0,-1-6 1,-4-9-2,-2-2 1,-3-7-1,-3-1-7,4 2-16,-1-1-6,-1 3-1,5 7-4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6:58.2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200 536 71,'0'0'31,"-2"-11"-1,2 11-5,-3-8-7,-3-2-4,6 10-8,-12-9-6,4 6-1,-1 0 0,-1 2-1,10 1 0,-14 15 1,11 2-1,2 2 1,3 6-1,1-1 1,2 2 1,0 0 0,-2-2 0,-2-4 1,-6 0-1,-5-1 0,-5-5 1,-4 0 0,-4-4 0,1-2 0,0-6 0,1-7-16,11-7-13,7-1 0,7-7-1,10-1 0</inkml:trace>
  <inkml:trace contextRef="#ctx0" brushRef="#br0" timeOffset="431">500 479 61,'0'0'30,"0"0"-2,0 0-5,-5 28-5,1 8-2,5 19-6,-5 11-11,3 14 0,-2 11 1,1 6 1,0 1-1,1-3 0,-2-11 1,0-12-1,1-14 1,-1-15-1,1-17 1,1-15 0,-1-20-1,1-14 1,0-16-1,2-12 0,-1-15 1,2-12-2,2-9 1,3-3 0,4 0 0,3 1 0,4 8-1,2 10 1,4 14-1,1 13 1,1 15 0,0 11-1,-2 15 1,-4 9 0,-3 9-1,-4 5 1,-6 6 0,-4 2 0,-6 5 0,-7 2-1,-7-2 2,-5-3-1,-2-4 1,0-8-3,4-6-16,0-12-10,2-13 0,10-5-2,5-8 2</inkml:trace>
  <inkml:trace contextRef="#ctx0" brushRef="#br0" timeOffset="1112">898 608 48,'2'13'28,"1"-3"2,3-2-4,4 0-7,0-8-5,8-1-2,-4-11-4,7-2-6,-4-7-1,0 0 0,-5-4 0,-2 1-1,-6 2 1,-4 2-2,-5 8 1,-5 5-1,-2 8-1,-3 5 1,2 11 0,0 5 0,3 5 0,4 3 0,3-1 0,6-1 2,4-4-1,3-5 0,3-5-2,1-10-13,5-3-8,0-2-5,0-5 1,1-1-2</inkml:trace>
  <inkml:trace contextRef="#ctx0" brushRef="#br0" timeOffset="1582">1255 526 67,'16'8'30,"-8"-11"-1,2-4-2,2 2-13,-5-9-1,4 5-4,-7-5-7,1 0-2,-5 2 0,-3 3 0,3 9-1,-18-3 1,6 11-1,-3 6 0,1 8 0,1 7 0,3 6 0,5 3 1,5-1 0,6-3 0,5-7 0,4-7 0,6-10-6,0-13-14,3-12-7,3-6-1,-1-12-1,1-4 0</inkml:trace>
  <inkml:trace contextRef="#ctx0" brushRef="#br0" timeOffset="1913">1683 0 87,'0'0'29,"-7"-9"1,7 9-2,0 0-15,0 0-9,0 0-4,0 0-1,-3 11 0,6 1 0,0 4 0,0 9 0,1 6 0,-1 9 1,1 8 0,0 7 0,-1 3 0,1 1 0,-1 0 0,0-6 0,1-6 1,2-6-1,0-9 0,-2-11 1,2-7 0,-6-14-1,0 0 1,0 0 0,1-14 0,-12 1-1,-5 0 1,-5 3-1,-1 3-1,-3 7 1,2 9-1,3 7 0,5 6 1,6 8-1,8 4 0,7-1 1,6-4 0,9-4-19,2-12-8,-2-14-1,4-6-2,-3-15 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45:51.406"/>
    </inkml:context>
    <inkml:brush xml:id="br0">
      <inkml:brushProperty name="width" value="0.05292" units="cm"/>
      <inkml:brushProperty name="height" value="0.05292" units="cm"/>
      <inkml:brushProperty name="color" value="#0000FF"/>
      <inkml:brushProperty name="fitToCurve" value="1"/>
      <inkml:brushProperty name="ignorePressure" value="1"/>
    </inkml:brush>
  </inkml:definitions>
  <inkml:trace contextRef="#ctx0" brushRef="#br0">261 258 37,'0'0'20,"8"-6"1,-8 6 3,0 0-5,8-10-1,-8 10-3,5-8-3,-5 8-2,3-9-4,-3 9-4,0-10-2,0 10 0,-6-12 0,6 12-1,-11-15 1,1 8-1,-1 0 1,-4 1-1,-1 1 1,-3 2-1,-1 2 1,-1 2-1,-2 4 1,1 4-1,1 3 0,1 2 1,2 3-1,2 2 1,6 3-1,1 3 1,6 1 0,4 0 0,6-1 0,6-1 0,2 3 0,2-3 1,3-1-1,0-2 0,-2-2 0,-3 0 0,-4 1 0,-4-1 0,-4-1 0,-4-1 0,-8-1 0,-2-1 0,-4 0-1,-3-3 1,-3-2-1,0-4-9,2 0-7,0-3-5,5-5-5,14 2-3,-13-5 1</inkml:trace>
  <inkml:trace contextRef="#ctx0" brushRef="#br0" timeOffset="631">465 25 34,'8'-8'21,"-5"0"0,-3 8 1,0 0-3,5-9-3,-5 9-1,1 9-3,0 0-1,-3-1-5,2 7-3,0 0-3,-1 3 0,-2 7 1,3 2-2,-2 5 2,-1 5-1,0 3 0,-1 6 0,0 1 0,-1 0 0,2-2 0,-2-5 0,1-5 0,0-8 0,1-7 0,2-7 0,1-13 0,0 0 0,0 0 0,5-17 0,-1 1 1,0-1-1,2-2 0,0 0 0,2 1 0,1 4 0,2 4 0,0 6-1,2 4 1,0 6 0,2 3-1,-1 3 1,-1 4 0,0 2 0,-2 0 0,-2 1 0,-1-1-1,-4-5-10,4-1-10,-1-1-7,-7-11-1,10 5-3</inkml:trace>
  <inkml:trace contextRef="#ctx0" brushRef="#br0" timeOffset="1172">785 447 30,'14'-7'24,"-7"-9"-2,4 2-7,-2-2-3,0-1 0,1 6 0,-9-5-1,5 7-2,-8-4 0,2 13-1,-7-15 1,7 15-2,-18-4-5,6 6-3,0 4 0,-1 4 0,2 7 0,0 6 1,5 7-1,3 4 1,4 2 0,5 1 0,3-3 0,5-7-4,5-6-18,5-8-6,-5-15-3,6-4-2</inkml:trace>
  <inkml:trace contextRef="#ctx0" brushRef="#br0" timeOffset="1612">1094 382 41,'0'0'26,"5"-13"-2,-6 5-1,1 8-3,-4-12-3,4 12-2,-8-11-2,8 11-6,-9-6-8,9 6 1,-12-4-1,12 4 0,-12 0 1,12 0-1,-14 12 0,8 0 1,0 4-1,-3 4 1,4 2-1,0 0 1,2-1 0,2-2 0,2-5 0,0-4 0,-1-10 0,14 2 1,-14-2-1,15-8 0,-7 2 0,0 2 0,-8 4 0,13-9 0,-13 9 0,9-3 0,-9 3 0,6 11 0,-2 1 0,-1 2-5,4 5-12,-2-1-7,0-2-4,5 0-2,-2-9 1</inkml:trace>
  <inkml:trace contextRef="#ctx0" brushRef="#br0" timeOffset="2103">1202 353 10,'0'0'18,"0"0"0,0 0 5,0 0-2,5 9-1,-2 4-3,-5-1-2,6 6 0,-4-2-1,3 5-4,-2-3-10,2-2 0,0-2 0,3-6 0,-6-8 1,14 5-1,-3-13 0,2-5 0,0-4 0,2-1 0,1 6-3,-3 4-20,3 9-6,3 15-4,-8 5-2</inkml:trace>
  <inkml:trace contextRef="#ctx0" brushRef="#br0" timeOffset="2894">1491 841 51,'0'0'31,"1"-9"-5,-1 9-5,-5-8-2,5 8-3,-12-7-3,12 7-5,-18-1-8,5 1-1,-1 4 1,-2 2-1,-1 6 0,-1 4 1,2 8-1,1 6 1,3 5-1,3 1 1,4 0 0,4-2 0,5-7 1,5-8-1,3-14 1,4-10 0,2-11-1,3-8 1,-1-6 0,-2-2-1,-2-2 1,-3 3-1,-3 5 0,-3 4-1,-3 9 0,-4 13 0,0 0 0,1 14 0,0 11 0,1 6 0,2 4 0,2 3 1,6 0-8,1-6-15,3-8-6,5-3 0,-4-14 0</inkml:trace>
  <inkml:trace contextRef="#ctx0" brushRef="#br0" timeOffset="3445">1648 836 37,'0'0'28,"0"0"-2,0 0-4,0 0-2,0 0-4,0 0-3,7 13-1,-5 4-5,-2 3-4,2 3-3,-1 2-1,1 2 1,-1-1 0,0-3 0,1-5 0,1-6 1,-3-12-1,8-3 1,-1-11 0,2-7-1,1-4 1,1-5-1,1-2 1,-2 1-2,0 4 1,-3 4-1,0 7 0,-4 6-1,-3 10-15,8 1-8,-8-1-5,5 12-3,-5-12 0</inkml:trace>
  <inkml:trace contextRef="#ctx0" brushRef="#br0" timeOffset="3886">1911 910 29,'14'-5'12,"-14"5"-5,15-10-1,-15 10-2,14-13 1,-14 13 2,10-15 8,-10 15 0,8-12 1,-8 12-1,3-13 1,-3 13-1,1-16-2,0 7-6,-4-1-5,-2-4-2,1 5-1,-5-3 1,0 7-1,-3 2 0,-1 5 0,-1 6 0,1 6 1,-1 8-1,3 6 1,3 2 0,1 1 0,5 0 0,4-2 0,4-6-11,5 1-7,3-8-7,-1-7-4,6-1-1,-3-5 1</inkml:trace>
  <inkml:trace contextRef="#ctx0" brushRef="#br0" timeOffset="4447">2203 887 16,'6'-10'24,"-6"10"4,5-9-5,-5 9-3,-3-9 0,3 9-3,0 0-2,-11-7-2,11 7-4,-10 2-6,10-2-2,-12 3-1,12-3 0,-12 5-1,3-4 0,9-1 1,-16 9-2,8-3 1,-3 2 0,3 0-1,-1 2 0,3 3 1,0 0 0,1 0 0,2 0 1,3 0-1,2-3 1,2-2 1,-4-8 0,13 8 1,-3-8-1,-1-5 0,1 1 1,-1-5 0,1 0-1,-3-3 0,0 1 0,0-2-1,-1-1 0,0 1 1,0 1-2,-1 1 1,-1 3-1,-4 8-1,0 0 1,0 0 0,9 15 0,-7 4-1,2 2 1,1 5-2,1-4-12,4-1-13,0 1-3,-4-10-3,3-1 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0:12.8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37 73,'0'0'23,"-9"4"-2,9-4-2,0 0-4,0 0-5,0 0-6,16 6-4,2-7 0,12-2 0,9-1 0,10-1 0,7-2 0,8-1 0,3 0 0,1 2 0,-3 0-1,-3 6-8,-8 3-10,-9 1-8,-5 9 0,-10-1-1</inkml:trace>
  <inkml:trace contextRef="#ctx0" brushRef="#br0" timeOffset="531">427 47 35,'-3'-8'16,"3"8"-1,0 0 4,0 0-1,-4-8-2,4 8-2,0 0-2,0 0-2,-1 15-2,2 3-4,-3 10-1,-1 9-3,0 11-2,-3 8 2,-2 7 0,-1 4 0,1-4 0,-1-4 0,1-10-1,2-9 1,3-8-5,-1-11-15,3-9-7,5-1-2,-4-11-3</inkml:trace>
  <inkml:trace contextRef="#ctx0" brushRef="#br0" timeOffset="1011">318 1057 20,'4'10'29,"-4"-10"3,12-1-4,4-7-12,6-15-4,12-6-1,4-19 0,13-6-3,5-13-4,12-6-3,1-2-3,1-2-9,0 11-12,-1 10-5,-8 12 0,-5 15 1</inkml:trace>
  <inkml:trace contextRef="#ctx0" brushRef="#br0" timeOffset="1502">904 1038 30,'-8'-1'16,"8"1"2,0 0 3,0 0-2,0 0-2,0 0-3,0 0-2,-3 12-2,6 1-3,-1 0-3,1 6-2,0 5-2,0 1 0,-2 6 0,1-1 0,-3-2 0,1-2 0,-1-4 0,0-4 0,1-4 0,-1-5 1,1-9-1,0 0 1,1-11 0,2-8-1,1-8 1,1-5 0,3-5-1,4-2 0,2 1-1,3 2 1,5 8-1,3 4 1,1 14-10,2 5-15,-1 4-3,1 9-5,-8-6 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0:15.8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 38 29,'-6'-11'31,"6"11"0,0 0-7,0 0-4,0 0-3,-1-10-4,1 10-4,8-3-5,0 2-4,2-2 0,2 1 0,3 0 0,0 1 0,3 0 0,-3 0-2,2 2-2,-5-4-13,2 2-8,-2 3-6,-12-2-1,15-2 0</inkml:trace>
  <inkml:trace contextRef="#ctx0" brushRef="#br0" timeOffset="311">94 199 62,'0'12'32,"0"-12"-1,0 13-1,0-13-22,11 5-5,-2-7-8,3-2-15,4 3-9,-6-7-4,5 7 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0:17.6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50 74 25,'0'0'29,"0"0"2,-10-5-5,10 5-7,0-11-5,2 3-4,-2 8-3,9-15-3,-1 9-3,1 0 0,2 1-1,1 1 0,1 2 0,1 1 1,0 3-1,3 2 0,-2 1 0,2 3 2,1 2-2,-2 1 0,0 3 0,-2-2 0,0 1 1,-3 1-1,0-4 0,-4 0 0,-2-1 0,0 1 0,0-1 1,-2 3-1,0 2 0,1 1 0,-2 1 0,1 0 0,-1 0-1,-1-1 1,-1 0 0,0-6 0,0-1 0,0-8 0,-4 13 0,4-13 0,-9 9 0,9-9 0,-14 6 0,4-3 0,-4-1-1,-2 1 1,-1 0 0,-1-2 0,0 3 0,0-1 0,1-2 0,2 1 0,2 0 0,3-1 0,1-1 0,0 0 0,9 0 0,-15 0 0,15 0 0,-15 7 0,7 1 0,0 4 0,0 3 0,1 3 0,-1 4 0,1 2 1,0 0-1,0 2 0,2 0 0,1-1 0,0-1 0,1-1 0,2-3 0,1-2 0,0-2 0,4-3-1,0-4 1,4-2 0,3-4 0,5-2 0,5-1 0,5 0 0,6-1 0,4 1 0,3 2 0,1 1 0,1 1 0,-1 0 0,-2 1-2,-4 0-8,-6-3-13,-3-6-3,-2-3-2,-6-8 1</inkml:trace>
  <inkml:trace contextRef="#ctx0" brushRef="#br0" timeOffset="911">667 43 46,'7'-8'30,"-2"-2"2,6 9-3,3 2-15,3-4-6,8 3-1,0-3-2,4 1-5,2 0 1,0-2-1,1 2 0,-2-1 0,-6 1 0,-3-1-6,-1 3-11,-4 0-10,-8-1 0,0 3-3,-8-2 0</inkml:trace>
  <inkml:trace contextRef="#ctx0" brushRef="#br0" timeOffset="1222">898 31 67,'0'0'32,"-5"21"-1,1-1-5,1 7-15,2 14-5,-3 7-4,1 8-1,0 4-1,0 3-1,1-5 1,0-4 0,0-12-1,1-10-2,2-9-16,0-8-9,-1-15 1,0 0-2,-16 0 2</inkml:trace>
  <inkml:trace contextRef="#ctx0" brushRef="#br0" timeOffset="1572">14 939 69,'11'14'29,"7"-6"-1,22-1-1,12-4-13,20-7-13,14-2-1,13-4 0,5 0 0,5-2 2,-2 3-4,-7 4 2,-11 2-6,-13 8-16,-11 7-5,-19 2 0,-10 6-1</inkml:trace>
  <inkml:trace contextRef="#ctx0" brushRef="#br0" timeOffset="1953">577 1124 65,'-1'25'29,"1"11"-1,-3 4 0,0 6-11,2 9-13,0 4-3,-2-1-1,1-2 0,-1-7-2,4-2-11,-2-9-12,1-11-2,2-4-2,-4-12 2</inkml:trace>
  <inkml:trace contextRef="#ctx0" brushRef="#br0" timeOffset="2393">570 1200 45,'0'0'26,"15"1"2,-2-3-7,4-3-10,8 3 0,3-3 0,7 3-2,-1-3-5,5 4-3,1 2 0,-2 2-1,0 5 0,-1 4 2,-4 5-2,-5 7 0,-2 6 1,-7 5-1,-8 5 0,-4 5 0,-7 3 1,-11 5-1,-6 2-1,-6 1 2,-6-1-2,-1-3 1,-3-4 0,-2-7 0,0-8 0,3-9 0,4-7 0,2-8 0,7-4 0,0-4-1,7-2-19,12 1-8,-14-3 1,14 3-3</inkml:trace>
  <inkml:trace contextRef="#ctx0" brushRef="#br0" timeOffset="3775">596 1204 47,'0'0'20,"0"0"-4,0 0-1,0 0-1,0 0-2,0 0-3,0 0-1,0 0 0,0 0-2,-2 18 0,2-5-1,2 4-1,-1 4-3,2 3-1,-2 2 0,2 1 0,0-1 0,-1 2 0,1-2 1,0 2-2,-1-1 1,-1 2 1,0-2-2,0 1 2,-1 0-1,0 1 0,0-1 0,1-1 0,0-2 0,0-2 0,-1-2 0,2 0 0,-1-3 0,0-1 0,0-3-1,-1-1 1,0 1 1,-1-3-1,0 0 0,0 1-1,0-2 1,1 1 0,0 0 0,1-2-1,-1-9 1,2 13-2,-2-13 2,0 0-3,4-9-15,-1-4-9,-2-11 0,3-5-1,-4-13 0</inkml:trace>
  <inkml:trace contextRef="#ctx0" brushRef="#br0" timeOffset="4426">641 1168 46,'-9'7'31,"9"-7"0,-8 7-7,8-7-8,0 0-4,0 0-5,0 0-6,0 0-1,0 0 0,0 0 0,0 0 0,9-2 0,-1 1 0,2 0 0,2 0 0,1 0 0,2 0 0,2 0 0,-1 0 0,2 1 0,0 0 0,1 1 0,0 0 0,-2 2 0,2-1 2,-3 2-2,1 0 0,-1 0 0,-2 0 0,0 0 0,0 1 0,2 2 0,-1 1 0,0 3 0,0 2 1,2 5-1,-2 2 0,0 0 0,-3 2 0,-1-1 0,-2 0 0,-2-1 1,-3 0-2,-3 0 1,-1 2 1,-2 1-2,-1 2 2,-1 1-1,-2 1 0,2 0 0,-1-3 0,-2 0-1,1-3 2,-2-1-2,-2-3 1,-1 1 0,-3-2 0,-1 2 0,-1 2 0,-1-2-1,2 2 1,1-1 0,3-1 0,2 0 0,2-5 0,1 1 0,1-6 0,1 1 0,4-9 0,-16 12-2,7-6 2,-4-2 0,-2 4-1,-2-1 1,1 1 0,-1-1 0,3 2 0,2-3 0,1-1 0,2 0-1,9-5 2,-10 5-1,10-5 0,-8 2 0,8-2 0,-9 0 0,9 0 0,-11-1 0,11 1 0,-11-2 0,11 2 0,-9-3 0,9 3 0,0 0 0,0 0 0,0 0 0,-7-8 0,7 8 0,8-8 0,-8 8 0,16-7 0,-3 5 0,0-2 0,5 1 0,1-2 0,1 2 0,-1-3 0,2 2 0,-2-4 1,-2-2-1,0-1 2,-3 1-2,-1 0 0,-1-1 0,1 2 0,-2-3 0,1 1 0,0 0 0,0-3 1,-2-2-1,1-3 0,0-1 0,-2 0 0,-1-4 1,0 1-1,-3 1 0,-1-1 0,0 0 0,-1 2 0,-2 0 0,1-3 0,-2 1 0,0-1 0,0-1 0,0 2-1,-1-1 1,2 1 1,-1 5-1,0 0 0,0 3 0,1 2 0,0 2 0,-1 0 0,0 1 0,0-1 0,-2-2 0,0 1-1,-1-1 1,-2-2 0,3 2 0,-4 1 0,0 0 0,-2 2-1,-1 1 1,-2 1 0,-2 1 0,-2 1-2,-2 0 2,0 0 0,0 0 0,-1 1 0,0 0 0,0 1 0,0 1 0,-1 1-1,1 0 1,1 2 0,1 1 0,2 0 0,0 1 0,3-1 0,2-1 0,1 1 0,8-1 0,-11 1 0,11-1 0,0 0 0,-9 0 0,9 0 0,0 0 0,0 0 0,0 0 0,0 0 0,0 0 0,0 0 0,-8-1 0,8 1 0,0 0 0,0 0 0,-10 1 0,10-1 0,0 0 0,0 0 0,-9 2 0,9-2 0,0 0 0,0 0 0,-8 4 0,8-4 0,0 0 0,-8 5 0,8-5-1,0 0 1,-8 4 0,8-4 0,0 0 0,0 0 0,-9 5 0,9-5 1,0 0-1,0 0 0,0 0 0,0 0 0,-8 6 0,8-6 0,0 0 0,0 0 0,0 0 0,1 8 0,-1-8 0,2 15 0,0-1 0,0 3 0,0 7 0,0 4 0,0 3 0,0 2 0,0 1 0,-1 1 0,1 0 1,0 1-2,1-2 1,0 0 1,1-1-1,-2 1 0,1-1 0,-1-1 0,-1-1 0,-1-1 0,-1-1 0,-1-3 0,-1 0 0,0-2 0,0-3 0,-1 0-1,1-4 2,0-2-2,1-3 1,0-1 0,2-11 0,0 12 0,0-12 0,0 0 0,0 0-1,0 0 1,0 0 0,0 0 0,3-8 0,-3 8 1,2-12-1,-2 4 0,0-2 0,1 0 0,0-4 0,1-2 0,0-3 0,1-4 0,-1-5 0,1-1 0,-1-4 0,0-4 0,-1 1 0,-1 0 0,0-1 0,0 3 0,-1 1 0,2 1 0,0 0 0,1 2 0,-1 0 0,0 2 0,0 2 0,-1 3 0,0 2 0,-2 4 0,1 2 0,-1 6 0,2 9-4,-4-11-13,4 11-9,2-10 0,-2 1-2,0 9 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0:29.8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1 378 62,'0'0'36,"-9"-4"-5,9 4-9,0 0-3,3-14-6,-3 14-6,12-13-7,-3 2 1,-1-1-2,2-2 2,0 1-2,1 0 2,2 0-2,1 1 1,1 1-1,2 4 1,2 2 0,2 1 0,2 5 1,4 4-1,-1 5 1,5 4-1,3 2 0,3 1 0,1 1 1,0-2-2,-2-3 2,-1-3-2,-1-4 1,-5-9-3,-2-1-19,-4-5-7,-7-3-3,-2 0-2,-7-3 1</inkml:trace>
  <inkml:trace contextRef="#ctx0" brushRef="#br0" timeOffset="520">372 342 67,'0'0'32,"-6"-9"0,6 9-10,-10-3-5,10 3-4,-12 11-7,4 2-5,-2 7 0,-1 13 0,0 10 0,3 9 0,4 7 0,6 7-1,3 1 0,7-3 0,6-5 0,6-11 0,9-10-1,0-10 1,4-11-1,-3-14-8,7-7-21,-2-4-3,-7-11 0,3-5-2</inkml:trace>
  <inkml:trace contextRef="#ctx0" brushRef="#br0" timeOffset="1111">1017 195 61,'0'0'33,"-9"-6"0,9 6-5,0 0-10,12 7-8,2-3-7,2-1-3,6 1 0,3-2 0,5 0 1,4-1-1,2 0 0,1 0 0,-3-1 0,-1-1 0,-3 1 0,-4 1 0,-5 0 0,-6 0 1,-3 1 0,-12-2 0,9 7-1,-9-7 1,-9 18-1,-5-1 1,-1 5-1,-6 6 1,-6 6-2,-3 4 2,-2 3-1,0-2 0,1-2 0,5-5 0,2-5 0,7-6 0,4-6 0,5-7-1,8-8-4,0 0-19,0 0-7,0 0-1,0 0-1</inkml:trace>
  <inkml:trace contextRef="#ctx0" brushRef="#br0" timeOffset="1702">1169 743 65,'0'0'32,"15"-17"-8,0 6-1,3-9-4,8 0-3,1-10-9,7-1-7,2-4 0,2 0 0,0-1 0,-1 2-1,-1 5 1,-5 1-17,-2 7-12,0 6-3,-9 0-2,0 5 1</inkml:trace>
  <inkml:trace contextRef="#ctx0" brushRef="#br0" timeOffset="2283">2204 70 69,'0'0'27,"0"0"-4,-3-8-3,3 8-1,-4-10-5,4 10-5,-6-8-7,6 8-3,-12-12 2,4 6-1,-1 2 0,-3-1 0,-2 1 0,-3-1 0,-2 3 0,0-1 0,-3 2 0,1-1 0,0 3 0,3 0 1,1 0-1,3 3 1,1 0 0,4 2 0,1 2 0,3 4-1,2 0 1,2 3 0,1 4-1,3-2 0,2 2-1,3 0 1,3 0 0,3-1 0,3 1 0,2-2 0,1 5 0,4-2 0,-1 3 1,-1 0-2,-2-1 2,-3 0-1,-3 1 0,-3-1 0,-4-3 0,-6-1 1,-4 1-2,-5 1 2,-6-1-2,-4 2 1,-5-1 0,-4 0 0,-3-1 0,2-1 0,-1-3-1,4-2 1,5-4-1,4-7-8,16-2-17,0 0-3,0 0-4,11-9-1</inkml:trace>
  <inkml:trace contextRef="#ctx0" brushRef="#br0" timeOffset="12638">2519 415 35,'0'0'22,"0"0"0,0 0 0,0 0-3,-10-9-3,10 9-3,0 0-3,0 0-2,-7-9-3,7 9-4,0 0 0,-9-3-2,9 3 1,-9-2 0,9 2 0,-12-1 0,12 1 0,-13-2 0,13 2 0,-13-2 0,13 2 0,-13 2-1,13-2 1,-12 3 0,12-3 0,-8 7 0,8-7-1,0 0 1,-8 10 0,8-10 0,0 9 0,0-9 0,3 13 0,-3-13 0,8 15 0,-8-15 0,9 14 0,-9-14 0,11 14 0,-11-14 0,10 13 0,-10-13 0,8 13 0,-4-5 0,-1 3 0,-1-1 0,-2 0 0,-1 3 0,-2-2 0,-2 1 0,-2-1 0,0-3 0,-2 0 0,-1-2 0,0 0 0,-2-5-14,12-1-13,-10 2-1,10-2-3,0 0 0</inkml:trace>
  <inkml:trace contextRef="#ctx0" brushRef="#br0" timeOffset="13449">2704 443 64,'0'0'32,"0"0"-3,-2 9-9,2-9-5,12 18-5,-5-8-7,4 2-3,1 1-1,3-1 2,-1 0-1,0-3 0,0 0-6,-5-3-12,2-2-10,2 4-3,-13-8-1,16 8 1</inkml:trace>
  <inkml:trace contextRef="#ctx0" brushRef="#br0" timeOffset="13829">2914 427 68,'-4'23'33,"-1"-5"-5,-1 5-8,3 9-9,-6 3-4,0 8-4,-4 2-3,-4 3 0,-3 3 0,-3-1 0,0-1-13,-4-4-15,-4-9-3,3 0-2,-7-10 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0:52.7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37 26,'0'0'27,"0"0"3,21-4 0,-3 1-13,3-6-8,9 5 0,1-5-1,6 6-2,0-1-2,0 3-4,-1 3-6,-4-2-11,-4 2-7,0 3-5,-10-4-2,1 6 0</inkml:trace>
  <inkml:trace contextRef="#ctx0" brushRef="#br0" timeOffset="311">246 72 46,'-8'-10'32,"8"10"0,-5 11-11,1 1-6,5 13-2,-4 6-1,4 14-6,-2 10-6,-1 8 0,2 6 0,0-1 0,1-2-2,-1-10-12,3-10-12,4-10-4,-3-18-3,6-9 0</inkml:trace>
  <inkml:trace contextRef="#ctx0" brushRef="#br0" timeOffset="581">476 493 22,'0'0'27,"20"13"1,-10-3-5,2 2-11,4 0 0,1 0-5,-1-1-8,2-5-11,2-1-10,-7-12-5,6 3 0,-7-13 0</inkml:trace>
  <inkml:trace contextRef="#ctx0" brushRef="#br0" timeOffset="752">718 498 34,'-3'28'31,"4"12"1,-5 5-3,-2 6-10,2 10-5,-6 0-3,1 5-6,-4-4-5,0-5-7,3-4-14,1-6-8,-1-19-3,6-6-1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0:53.8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0 218 28,'-2'11'28,"9"13"2,-6 3 0,6 10-13,4 13-7,-4 3-1,8 11-1,-6-1-3,3 2 1,-4-7-3,1-5-2,-4-12 0,0-9 0,-3-13 0,0-11 0,-2-8 0,-3-22 0,-2-4 0,0-7-1,-2-9 1,-1-5-1,-3-8 0,1-2 0,2 0 0,2 3 0,2 5 0,4 5 0,3 8 0,4 7-1,6 11 1,2 10-1,4 8 0,2 6 1,1 4-1,-1 3 1,-3 4 0,-2 2 0,-4 1-1,-6 0 1,-4 1-3,-8-5-14,-1-1-10,-3-4-2,-4-9-2,5 0-2</inkml:trace>
  <inkml:trace contextRef="#ctx0" brushRef="#br0" timeOffset="581">402 205 75,'0'18'33,"6"11"-1,-3 4-8,2 2-17,3 5-3,0-4-6,-2-5-17,-1-12-11,2-4-2,-7-15-1,3-20 1</inkml:trace>
  <inkml:trace contextRef="#ctx0" brushRef="#br0" timeOffset="741">343 0 91,'-12'0'11,"-3"8"-9,5-1-14,7 6-22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0:54.9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95 476 81,'-15'6'34,"2"6"-2,-3 4-7,-2 4-18,6 8-5,1 5-3,4 5 1,4 2-1,11-3 1,2-3 0,12-7 0,9-9-8,1-11-19,2-14-5,4-3-2,-4-13 1</inkml:trace>
  <inkml:trace contextRef="#ctx0" brushRef="#br0" timeOffset="320">487 596 44,'0'0'34,"-10"0"-1,10 0-7,0 0-8,-14-2-3,14 2-4,-10 3-7,10-3-4,-14 6 0,14-6-1,-14 12 1,5-1-1,4 3 0,1 2 1,3 2-1,1 1 1,3-1-1,2-2 1,2-4 1,3-4-1,0-8 1,1-5-1,-1-6 1,0-2 0,-1-3-1,0 1 0,-2 4 0,-7 11-1,10-8 1,-10 8-1,7 17 0,-4-3 1,0 2-1,0-3-8,5 0-13,-1-4-7,-7-9-2,12-7-2</inkml:trace>
  <inkml:trace contextRef="#ctx0" brushRef="#br0" timeOffset="711">639 190 47,'2'-24'32,"-4"3"1,5 13-4,-3 8-12,5 15-4,2 12-5,-3 11-6,1 14-3,2 11 1,0 9 0,0 7 0,0-3 0,-2-5-1,0-14-21,0-16-9,4-15-2,-9-26 0</inkml:trace>
  <inkml:trace contextRef="#ctx0" brushRef="#br0" timeOffset="981">869 0 63,'4'44'32,"3"16"0,-4 7 0,0 9-19,5 6-11,2-2-2,0-6 0,2-9-6,0-12-13,1-16-9,3-12-2,-7-19-2</inkml:trace>
  <inkml:trace contextRef="#ctx0" brushRef="#br0" timeOffset="1191">1090 589 41,'9'19'32,"5"3"1,-3-11-1,2-6-15,4-3-10,-3-8-2,1-5-1,-1-3-2,0 2 0,-2 0-1,-3 6-1,-9 6 0,7 13 1,-8 9 1,-2 13-2,-5 9 1,-1 7-2,-2 6 1,0 4 0,1-3-21,-1-4-9,-7-11-2,6-6-1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0:57.0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184 18 50,'0'0'21,"-8"-7"0,8 7 0,-9-5-3,1 1-2,8 4-3,-13-2-5,13 2-2,-13 1-3,13-1-1,-13 6-2,13-6-1,-9 13 0,5-3 0,4 4 1,2 3-1,2 3 1,3 3 0,2 0 0,1 3 0,0-2 0,0-2 0,-3-1 0,-2-1 0,-4-4 0,-5-1 0,-4-1 0,-6-2 0,-5-2 0,-3 0 0,-2-1-5,-2-7-11,4-2-10,4 0-3,3-7-3,15 7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0:57.5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14 0 41,'-9'0'32,"9"0"0,0 0-3,0 0-12,-4 8-7,4-8-1,-1 18-6,2 0-3,1 7 0,0 7 0,1 8 0,1 9 0,0 7 0,-2 3 0,2 3 0,-3 2 0,0 1 0,-2-3 0,-1-3 0,-2-8 0,2-9 0,-2-9 0,2-9 1,1-12-1,1-12 0,6-13 1,0-11-1,3-8 1,3-2-1,3 0 1,3 2-2,4 7 1,1 11 0,2 13-1,-1 12 1,0 12-1,-3 5 1,-3 5 0,-2 2 1,-4-4-2,-4-4 0,0-6-11,-4-13-9,-4-8-7,8-9 1,-7-10-3</inkml:trace>
  <inkml:trace contextRef="#ctx0" brushRef="#br0" timeOffset="481">335 568 18,'0'0'25,"16"7"2,-7-6-4,3-2-6,2 1 0,-5-8-3,5 2-3,-6-8-2,5 4-2,-8-6 0,1 3-4,-6-2-1,0 3-1,-6 3-1,-4 3-1,-1 5 0,-3 5 1,-1 7-1,2 6 0,6 10 0,3 6 1,5 7-1,8 1 1,3-2 0,6-2 0,4-7-2,2-12-13,1-13-13,1-8 0,-2-12-1,0-5 0</inkml:trace>
  <inkml:trace contextRef="#ctx0" brushRef="#br0" timeOffset="912">774 513 41,'0'0'33,"-8"0"0,8 0-7,0 0-8,-7-13-4,7 13-2,0 0-6,-10-8-5,10 8-1,-13-1 0,4 4-1,-2 0 1,0 3-1,-2 4 0,2 5 0,-1 4 1,4 8-1,2 2 1,3 2-1,3-1 1,4-2 0,4-5 1,1-8-1,3-7 1,1-12-1,2-7 1,-3-4-1,1-3 1,-2 0-1,-2 1 0,-3 3 0,-1 4-1,-5 10 1,0 0-1,10 16 1,-6 0-1,1 3 0,0-2-10,3 0-11,2-3-6,-1-12-2,4-4-2</inkml:trace>
  <inkml:trace contextRef="#ctx0" brushRef="#br0" timeOffset="1322">892 530 60,'0'0'33,"0"0"-2,-2 17 0,2-1-12,0 1-15,4 6-4,1 0 0,0 0 1,1-2-1,-1-3 0,1-5 1,2-7-1,-8-6 1,15-13-1,-9-3 1,2-3-1,-1-1 0,3 2 0,-1 2 0,1 6-2,6 10-18,-1 7-9,-1 2-3,4 8-2,-4-5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7:02.8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195 1 61,'0'0'24,"-11"-11"-1,0 15-2,-8 10-1,-1 14-3,-8 11-4,2 18-7,-1 18-6,6 15 0,5 14 0,4 6 0,9-2 0,7-8-1,9-15 1,5-20-14,9-23-15,5-24 0,-2-28 0,4-16 0</inkml:trace>
  <inkml:trace contextRef="#ctx0" brushRef="#br0" timeOffset="1422">352 488 23,'0'0'30,"0"0"2,0 0-9,0 0-3,2 10-2,2 6-3,-4 1-2,4 8-6,-2 3-3,1 8-3,-1 2-1,-2 1 0,-2 1 1,0-2-1,-1-5 0,0-7 0,-1-7-1,4-11 1,0-8-1,7-13 1,1-10-1,4-9 1,4-8-1,3-3 1,5-2-1,-1 3 1,1 6 1,0 9-1,0 12 1,-4 14-1,-3 12 0,-4 13 1,-6 6-1,-2 7 1,-3 1-1,-1-3 0,-2-6-1,-1-7-11,2-10-15,0-12-1,0 0 0,6-11-2</inkml:trace>
  <inkml:trace contextRef="#ctx0" brushRef="#br0" timeOffset="1892">804 498 75,'0'0'30,"-1"14"-2,0 2-4,-1 11-9,-2 4-6,6 9-5,0 6-3,3-1-1,2-4 0,5-5-1,0-8 1,5-13-1,2-14 1,0-14 0,-1-10-1,-3-6 1,-1-5 0,-7-1 0,-5 0 0,-8 4 0,-4 7-18,-3 5-10,-6 3 0,3 7-1,-1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1:01.0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31 56,'0'0'34,"0"0"-2,0 0-8,0 0-11,12 19-4,-3-3-3,5 3-6,3 3 0,3 2 0,1-1 0,0-5-8,3-3-11,-4-3-7,-3-12-3,1-1 0,-5-11 0</inkml:trace>
  <inkml:trace contextRef="#ctx0" brushRef="#br0" timeOffset="211">261 0 25,'0'-12'31,"0"12"1,0 0-9,-1 12-4,4 8-2,-3 5-4,2 13-5,-4 8-3,-1 10-5,-6 9 0,-3 5 0,-6 2 0,-4 2 0,-5-2 0,-3-6 0,1-10-1,0-13-10,5-10-13,4-12-4,2-18-4,9-6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1:01.7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56,'0'0'33,"0"0"-2,0 0-11,2 17-8,0 3-1,-3 3-3,3 7-7,-1 4-1,-1 3 0,1-2 0,-1-3-2,2-6-18,-1-9-7,-1-17-3,0 0-2,-6-30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1:02.2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0 124 38,'0'0'27,"18"19"-1,-7-11-7,3-4-3,4-3-2,-2-10-5,4-2-2,-7-9-1,1-2-1,-6-4-1,-2 3-1,-7 1-2,-6 5-1,-4 10 0,-6 7-1,-1 8 1,-1 11-1,3 10 1,4 7-1,6 5 1,7 1 0,7-3-1,9-5 2,7-8-11,6-11-12,2-17-6,6-9-1,-4-15 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1:02.6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38,'0'0'32,"3"16"-1,1 7-1,0 10-10,-2 7-9,4 12-2,-1 11-7,-1 7-2,0 5 0,0 2 0,-3-5 0,1-6-1,2-8-14,-2-11-12,0-21-1,5-11-2,-5-26-1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1:02.8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131 0 53,'0'0'33,"5"-12"-3,-5 12-10,0 0-6,0 0-2,0 0-3,1 19-5,0 2-4,2 11-1,1 9 1,1 9 0,1 7 0,0 8 0,3 1 0,0-4 0,1-6 0,-3-11 0,1-9-1,-3-14 2,0-10-2,-5-12 1,1-13-1,-5-3 0,-9-4-2,-4-1 2,-7 0 2,-3 11-1,-4 6-1,2 12 1,1 13 1,5 9 2,9 11-1,8 0-1,10 1-1,10-9 0,7-13-7,10-15-21,5-11 1,0-18-3,4-8 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1:03.6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224 441 47,'2'-16'33,"-2"16"-1,-3-13-7,-4 4-8,7 9-4,-15-10-4,7 8-6,-1 1-3,-3 2-1,2 2 0,1 3 1,3 6-1,3 5 0,3 8 0,1 5 0,6 5 1,1 3 0,1 1 0,-2 1 0,-2-2 0,-3-4 0,-6-8 0,-4-4 1,-8-6-1,-3-5 0,-4-6 0,-2-7-2,2-7-13,-1-7-10,4-9-3,8 0-1,3-7-2</inkml:trace>
  <inkml:trace contextRef="#ctx0" brushRef="#br0" timeOffset="381">460 0 63,'3'-9'33,"-3"9"-2,4 15-9,-7 3-12,4 14-2,-2 9-2,5 13-6,-1 13 0,4 10 0,-1 7 0,2 1 1,-1-3-1,1-6 0,-3-12 0,0-15-7,1-14-11,-2-15-8,-4-20-2,0 0-1,-6-27 0</inkml:trace>
  <inkml:trace contextRef="#ctx0" brushRef="#br0" timeOffset="591">404 593 81,'-9'-2'29,"9"2"0,-1 15-1,10-7-22,8 0-6,5-3-7,4-6-16,2-7-5,7-5-1,-3-7 0</inkml:trace>
  <inkml:trace contextRef="#ctx0" brushRef="#br0" timeOffset="961">657 449 28,'0'0'31,"8"-6"2,-8 6-9,12 12-5,-8-3-5,6 8-3,-5-1-3,5 7-3,-3 1-5,-1 2 0,0 0 0,-3-2 0,1-6 0,-3-5 1,-1-13-1,0 0 1,8-9 0,-3-12-1,2-7 1,2-3 0,2-1-1,2 0-1,3 6-9,-1 2-13,2 5-6,3 12-3,-4 0 1</inkml:trace>
  <inkml:trace contextRef="#ctx0" brushRef="#br0" timeOffset="1252">1027 517 46,'0'0'30,"10"-2"1,-5-6-4,-2-9-15,3 3-2,-6-6-1,1 4-1,-8-2-6,-1 6-1,-4 7 0,-3 6 0,0 8-1,0 11-1,2 8 1,7 6 0,6 5 0,5 1-1,8-4 1,5-7-13,5-7-14,6-8-2,-1-16-3,5-6 1</inkml:trace>
  <inkml:trace contextRef="#ctx0" brushRef="#br0" timeOffset="1652">1254 447 68,'0'0'32,"-8"2"-1,8-2-8,0 13-10,-1-2-5,6 5-4,-2 3-4,3 1-1,-2 2 2,2-1-2,0-2 2,0-4-1,1-7 0,2-6 1,0-6 0,2-5 0,2-2-1,0-2 0,1 4 0,1 2-1,-2 6 1,-1 5-1,-1 5 0,-3 1-13,1 0-13,2 1-1,-11-11-3,18 0 0</inkml:trace>
  <inkml:trace contextRef="#ctx0" brushRef="#br0" timeOffset="2083">1758 473 59,'0'0'33,"0"0"-4,-10-5-9,10 5-2,-11-1-4,11 1-5,-17 6-6,5-3-4,-2 7 1,0 2-1,0 3 1,-1 1-1,3 1 0,4 0 1,4-1 0,3-3 0,1-13-1,11 9 2,0-12-1,2-4 0,1-3 0,0-1 1,-1 2-1,-1 4 0,-1 7-1,-2 8 1,-2 9 0,-3 7 0,-2 9-1,-5 9 1,-2 4 0,-3 1 0,-7 0 0,-1-5 0,-5-5 1,-3-11-10,1-8-15,1-10-4,-2-16-4,6-8-1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1:06.1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98 22 79,'-10'5'33,"5"5"-1,-2 6-4,2 6-23,5 11-4,2 12-1,0 14-1,3 10 1,0 10 0,0 5 0,-2-3 0,2-6 0,-3-9 0,0-15-3,-4-16-13,2-16-12,0-19 1,0 0-3,-9-11 1</inkml:trace>
  <inkml:trace contextRef="#ctx0" brushRef="#br0" timeOffset="210">0 577 67,'1'-9'32,"10"13"-3,2-2 2,5-1-14,8 0-15,4-5-6,2-7-17,0-9-8,1-1-2,-7-9-2</inkml:trace>
  <inkml:trace contextRef="#ctx0" brushRef="#br0" timeOffset="410">342 0 70,'0'0'33,"-9"3"-1,6 8-1,-1 8-19,2 6-12,-1 9-1,1 11 1,4 10-1,1 10 1,1 7 0,3 4 0,0-2 0,2-8 0,2-6 1,1-14-1,-1-10 1,4-15 0,1-9-1,3-10 0,2-3 0,4 0-22,-1 4-7,-4 1-3,1 9-1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1:11.8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190 101 37,'11'-3'19,"-11"3"2,6-10 2,-6 10-2,5-13-4,-5 13-3,2-13-3,-2 13-1,0 0-3,0-10-5,0 10-2,0 0 0,-6-11 0,6 11 0,-10-10 0,10 10-1,-15-11 1,5 5 0,-2 0-1,-2 2 1,-1 1-1,-3 2 0,0 3 1,1 3-1,-2 3 0,2 1 1,2 3-1,3 1 1,2 3 0,5 4 0,5 3 0,5 4 0,8 2 0,6 2 0,5 4 0,4 4 0,3-2 0,2 1 0,-2-4 0,-3-1 0,-5-2 0,-6-1 0,-6-1 0,-6-1 0,-5-1 0,-8-1 0,-5 0 0,-5-2 1,-2-3-1,-5-4 1,0-3-1,0-4 0,3-2 0,4-3 0,7-1-11,11-4-13,0 0-4,0 0-1,22-9-1</inkml:trace>
  <inkml:trace contextRef="#ctx0" brushRef="#br0" timeOffset="801">630 448 74,'0'0'34,"0"0"-3,-11-2-10,11 2-8,0 0-5,0 0-4,-9-6-4,9 6 0,-8-4-1,8 4 1,-10-3 0,10 3 0,-10-1 0,10 1-1,-14 2 1,14-2 0,-16 3-1,8-2 1,8-1-1,-14 5 1,14-5-1,-10 4 0,10-4 1,-4 14-1,6-4 0,1 4 0,4 3 1,-1 1-1,1 3 1,0 0 0,0-3 0,-2 1 0,-1-4 0,-3-1 1,-5-4-1,-2 0 0,-4-3 0,-1-1 1,-3 0-1,2-3 0,-1 0 0,3 0 0,2 0-4,8-3-14,0 0-10,0 0-1,12 7 0,4-4-1</inkml:trace>
  <inkml:trace contextRef="#ctx0" brushRef="#br0" timeOffset="1382">816 477 67,'0'0'33,"3"12"-1,-2-3-5,3 2-12,6 5-11,2 3-4,3 0 0,1 1 0,2 0 0,0-3 0,-2-4 0,0-2-10,-5-7-10,-3-7-9,0-2 1,-4-7-4</inkml:trace>
  <inkml:trace contextRef="#ctx0" brushRef="#br0" timeOffset="1702">983 454 27,'0'0'32,"0"0"-3,-2 11-7,3-1-3,-3 1 0,3 9-5,-5 2-3,3 10-7,-5 5-4,-1 7 0,-3 4 0,-5 7 0,-3 0 0,-3 0 0,-1-2 0,-1-6 0,2-6 0,-2-11-17,5-9-11,6-8-2,1-15-3,11 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1:16.2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2 307 56,'0'0'34,"-9"-6"-1,9 6-7,0 0-8,0 0-7,12-4-7,3 3-4,4-1-1,7 2 1,8 0 0,5 0 0,4 0 0,2 1 0,-1 1 0,-1 0 0,-6 1-1,-2 3-13,-11-2-10,-7 0-5,-3 3-3,-14-7 0</inkml:trace>
  <inkml:trace contextRef="#ctx0" brushRef="#br0" timeOffset="351">134 501 70,'-7'12'33,"7"-12"-1,3 8-2,5-3-18,4-2-12,4-1 0,4 0 0,4-2 0,3-1 1,0-1-1,0-2 0,-3-2-11,2 0-14,-2 1-3,-10-3-4,1 4 0</inkml:trace>
  <inkml:trace contextRef="#ctx0" brushRef="#br0" timeOffset="691">223 15 80,'-7'-8'33,"7"8"-1,-9 2 0,9-2-57,0 0-4,-3-9-3,3 9-2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1:17.3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102 189 50,'0'-8'33,"-4"-2"1,4 10-6,-9-9-10,1 3-5,8 6-8,-15-2-5,5 2-1,0 6 1,0 3-1,0 6 1,1 9-1,1 11 0,3 9 1,3 11 0,2 8-1,3 3 1,4-1 0,5-4 1,2-11-1,4-14 0,3-17 1,2-22-1,2-19 1,3-21 0,-1-14-1,-1-10 1,-3-8-1,-5-6 0,-7 1 0,-8 5 0,-8 7-1,-9 15 1,-5 11-1,-7 16 1,-2 14-1,2 18-1,0 12-11,10 14-13,6 10-3,4 2-1,8 6-1</inkml:trace>
  <inkml:trace contextRef="#ctx0" brushRef="#br0" timeOffset="460">423 533 67,'5'28'33,"-7"-5"-1,4 1-3,-5-6-40,3-18-18,0 0-2,5-17-2</inkml:trace>
  <inkml:trace contextRef="#ctx0" brushRef="#br0" timeOffset="2003">706 95 44,'10'-8'32,"7"4"2,3 0-12,1-3-6,9 5-3,0-5-4,5 5-3,-3-3-4,-1 0-5,-1 2-14,-6-1-9,-4-2-4,-4 6-1,-16 0-1</inkml:trace>
  <inkml:trace contextRef="#ctx0" brushRef="#br0" timeOffset="2403">736 110 57,'0'0'33,"0"0"-2,0 0-7,0 0-9,-9 10-4,9-2-6,0 4-5,0 2 0,2 2-1,1 2 1,2 2 0,3-1 0,4-2 0,3-2 1,2-3-1,5-4 0,4-2 0,2 0 0,0-1 0,-2 3 0,-3 3 0,-6 6 0,-4 5 0,-9 5 0,-8 9 1,-6 5-2,-6 2 1,-4 0 0,-3-3 0,2-5 0,1-7 1,2-12-7,9-13-20,9-3-2,-4-27 0,15 0-3</inkml:trace>
  <inkml:trace contextRef="#ctx0" brushRef="#br0" timeOffset="3004">1214 60 68,'0'0'33,"-10"0"-2,10 0-5,10-3-14,-2-1-7,7 1-3,2-2-1,5-1-1,4 0 0,4-1 0,-1 0 0,0 1 0,-1-1 0,-2 3 0,-4 3 0,-4 4-1,-4 6 1,-4 6 0,-4 9 0,-4 9 0,-5 8 0,-2 9 0,-5 7-1,-1 2 2,-3 5-1,1-2 0,-1-4 0,3-5-1,2-6 1,0-10 0,5-7-1,-3-10-15,4-9-12,3-11 0,0 0-1,-9-13 0</inkml:trace>
  <inkml:trace contextRef="#ctx0" brushRef="#br0" timeOffset="3395">1325 406 86,'0'0'29,"11"1"0,3 3 2,3-4-29,4-2-1,3-1-1,3-2-3,0-4-17,2-3-8,1 0-1,-5-5-1,-1 1 1</inkml:trace>
  <inkml:trace contextRef="#ctx0" brushRef="#br0" timeOffset="3645">1692 33 89,'0'0'29,"13"2"0,-4-4-1,4-1-27,4-1-1,4-1 0,1-1 0,1 3 0,0 0 0,0 4 0,-1 4 0,-4 7 0,-3 7-1,-2 7 1,-4 7 0,-4 9 0,-2 6 0,-4 5-1,-4 2 2,0 2-1,-2-2-1,0-5 1,0-5 0,1-9 0,0-9-9,2-7-14,-1-9-4,5-11-1,-13-2-1</inkml:trace>
  <inkml:trace contextRef="#ctx0" brushRef="#br0" timeOffset="3986">1828 400 89,'15'4'28,"2"-2"1,4 0-1,4-1-25,1-3-2,1-5-12,0-1-17,0 1-1,-6-4-1,-2 4-1</inkml:trace>
  <inkml:trace contextRef="#ctx0" brushRef="#br0" timeOffset="5468">2572 88 43,'0'0'31,"4"-10"1,-4 10-10,1-13-4,-1 13-3,0-12-2,0 12-8,-2-9-2,2 9-3,-10-8-1,10 8 1,-16-6 0,6 3 0,-2 0-1,-2 1 1,0 0 0,-1 0 0,0 1-1,-1 0 1,2 2 0,-1 1-1,2 2 1,1 3-1,0 2 0,1 4 1,2 3 0,1 3-1,3 6 1,3 3 0,4 3 0,3 1 0,3 3 0,6 1 0,0-1 0,5 1 0,-1-3 0,-1-1 0,0 2 1,-3-1-2,-4-2 1,-4 0 0,-6-2 0,-5-2 0,-6-3 0,-5-2 0,-5-9 1,-4-3-1,-2-6 1,-1-4 0,2-4-2,1-3-14,5-1-13,7 3 0,3 1-1,10 4 0</inkml:trace>
  <inkml:trace contextRef="#ctx0" brushRef="#br0" timeOffset="6119">2667 524 74,'9'9'31,"-9"-9"-2,12 12 0,-1 0-15,2-5-14,3 2 0,0-1-3,0-4-12,1-1-12,-1 1-1,-4-4-1,0 0 0</inkml:trace>
  <inkml:trace contextRef="#ctx0" brushRef="#br0" timeOffset="6419">2874 477 70,'1'15'32,"-6"3"-2,0 11-4,-3 15-12,-6 7-11,-4 13-3,-7 8 0,-9 7 0,-4 5 0,-8 1 0,-2 4-14,-2-4-13,-5-9-5,2 1-1,-6-12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7:05.2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8 648 66,'0'0'34,"0"0"-2,-8-2-10,8 2-9,0 0-3,1 12-4,0-3-6,2 3 1,2 5-1,-1 2 0,1 5 0,-1 2 0,1 2 0,-3 0 0,0-2 0,-1-1 0,-1-4 0,-1-4-1,0-5 1,1-12 0,-1 8-1,1-8 1,1-17-1,1-3 1,1-3-1,0-7 1,2-1 0,3-1 0,0 2 0,2 7 1,3 8-4,-1 5-14,2 7-10,4 9 0,-2 2-2,5 1 1</inkml:trace>
  <inkml:trace contextRef="#ctx0" brushRef="#br0" timeOffset="381">375 723 78,'15'-4'30,"-9"-6"-2,0-4-1,0 3-17,-5-4-4,0 5-3,-1 10-2,-13-7-1,2 18 1,-1 10 0,2 9-1,2 8 1,4 6-1,8 2 0,5 0 0,7-6 0,-63-22-9,85-9-18,-5-25-3,3-8-2,-6-19 0</inkml:trace>
  <inkml:trace contextRef="#ctx0" brushRef="#br0" timeOffset="3165">728 102 46,'6'-23'34,"0"6"-5,-4 9-5,-2 8-4,-9 18-3,-2 11-4,4 21-3,-6 13-4,0 13-5,1 11 0,0 5-1,3 3 0,1-8 0,2-10 0,2-13-1,1-13-5,0-16-9,6-10-10,1-12-5,-4-13-3,9-4-3</inkml:trace>
  <inkml:trace contextRef="#ctx0" brushRef="#br0" timeOffset="3525">882 724 40,'12'-7'34,"3"-1"1,-3-6-11,0-7-6,4 1-2,-5-7-2,1 7-7,-6-4-7,-4 6 1,-5 2-1,-7 8 1,-4 8 1,-5 9-1,-2 9 0,-3 9 0,1 5 0,3 7 0,3 2-1,4-1 0,8-3-1,5-8 0,6-6 0,4-13-8,8-1-11,1-9-7,1-3-1,3-3-3,-2-3 3</inkml:trace>
  <inkml:trace contextRef="#ctx0" brushRef="#br0" timeOffset="4126">1090 560 54,'-1'-17'34,"1"6"-2,-5 1-11,-5 0-4,0 5-1,-7 2-6,2 6-5,-4 4-4,0 10 0,-2 5 0,1 10 0,2 7-1,1 5 1,4 2-1,4 0 0,5-5-1,5-8 1,7-9 0,6-14-1,4-14 1,3-11-1,4-8 1,0-7-1,-1-2 1,-3 2 0,-4 2 0,-3 6 0,-5 9 0,-9 13 1,0 0-1,1 15 1,-5 5-1,0 2 0,1 2 1,2 0-2,4-5 1,3-5-1,4-9-6,0-12-12,5-8-8,3-7-2,-2-6-1,1-4 1</inkml:trace>
  <inkml:trace contextRef="#ctx0" brushRef="#br0" timeOffset="4557">1324 61 30,'8'-26'29,"-8"2"5,3 13-4,-3 11-13,4 19-2,-2 16-2,-4 12-1,4 18-2,-4 10-5,5 9-4,1 4-1,0 0 0,1-4-1,3-10 1,0-9-3,-3-17-9,5-9-9,-3-14-7,-2-14-3,-5-11-3,0 0 0</inkml:trace>
  <inkml:trace contextRef="#ctx0" brushRef="#br0" timeOffset="4787">1298 599 52,'-10'-13'34,"10"13"0,0 0-3,0 0-15,20 4-7,-5-1-4,9 4 0,-1-3-3,2-1-3,2-2-4,-3-7-11,5-1-5,-4-5-4,-3-3-4,-1-2-1</inkml:trace>
  <inkml:trace contextRef="#ctx0" brushRef="#br0" timeOffset="4967">1632 528 46,'0'26'28,"4"9"1,-3 1-1,-1-1-8,5 5-6,-3-10-5,2-6-19,-1-13-14,7-7-8,-8-23-2,6-7-1</inkml:trace>
  <inkml:trace contextRef="#ctx0" brushRef="#br0" timeOffset="5458">1792 351 81,'9'23'36,"-7"0"-1,3 10-4,2 11-19,1 5-10,3 2-2,1 0 0,-1-6-1,2-10 1,1-13-1,2-15 1,1-15 0,1-15-1,-2-13 1,4-6-1,-1-5 1,-2-4 0,-4 1-1,0 7-9,-5 2-10,1 10-7,1 8-2,-3 8 0,3 8 0</inkml:trace>
  <inkml:trace contextRef="#ctx0" brushRef="#br0" timeOffset="5729">2224 511 72,'9'13'30,"-9"-13"-1,16 6-1,-6-11-16,-2-8-6,2-2 0,-6-3-3,-2 0-1,-4 2-1,-5 5 0,-4 9-1,-5 14 1,-3 10 1,1 11-2,0 10 1,5 6-1,8 1 0,7-4 0,6-6-1,9-15-9,10-12-18,3-15-1,4-16 0,1-7-1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2:09.7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27 167 44,'0'0'34,"0"0"-1,-13-8-8,13 8-6,0 0-4,-10-12-6,10 12-9,-2-10 0,2 10 0,-2-10 0,2 10-1,2-16 1,1 6 0,3-1 0,0-2 0,0 1 0,5-2 1,-1 1-1,1 1 0,0 3 1,4 0-1,-1 4 0,4 2 1,-1 4-1,2 4 0,6 3 0,2 4 0,3 2 0,-2 5 0,2 0 0,-1 2-1,1-2 1,-4 0-1,-1-3 1,-4-4 0,-1-4 0,-3-2 0,0-5-2,-4-4-17,0-5-10,1 1 0,-7-5-1,0 2-1</inkml:trace>
  <inkml:trace contextRef="#ctx0" brushRef="#br0" timeOffset="551">361 90 76,'0'0'34,"-10"-5"-4,10 5-9,-11 14-8,2 3-9,1 10-3,-3 10-1,2 10 1,0 8-1,3 7 0,5 5 0,3 0 0,7-4 0,3-8-1,8-9 1,4-10 0,6-14 0,3-14-1,7-11-17,0-9-10,-3-15-2,5-3-2,-6-12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2:10.7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67,'0'0'33,"0"0"-1,0 0 0,0 0-20,0 0-12,19 6 0,-2-6 0,3 0 0,4 0 0,1 1 0,0 0 0,1-1-2,-2 3-19,-3 2-7,-8-4-2,-1 6-1</inkml:trace>
  <inkml:trace contextRef="#ctx0" brushRef="#br0" timeOffset="250">74 138 81,'4'9'32,"-4"-9"-2,15 16 2,0-8-29,1-1-3,2 1 0,4 1-3,0-3-23,1-6-5,5 1-1,-6-7-1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2:11.5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42 49 47,'-2'-12'31,"2"12"-1,0-11-7,0 11-3,0 0-4,-2 8-5,3 10-9,-4 9-2,1 9 2,-1 10-2,-1 9 2,-1 7-3,0 5 1,2-3-1,-2-2 1,2-9-1,0-7 1,2-11-1,0-11 0,4-9-8,-3-15-18,0 0-4,12-16-2,-8-7 2</inkml:trace>
  <inkml:trace contextRef="#ctx0" brushRef="#br0" timeOffset="400">80 0 86,'0'0'31,"4"9"1,-4-9-3,8 7-30,3-5 1,4 2-1,1-2 1,5 0-1,0-1 0,0-1 1,1 0-1,0 1-11,-5-3-11,-4 0-5,0 3 0,-13-1-1</inkml:trace>
  <inkml:trace contextRef="#ctx0" brushRef="#br0" timeOffset="701">98 244 88,'0'0'29,"-8"8"0,8-8-5,0 0-20,8 7-5,1-5 1,4 4 0,3-3 0,3 3 0,4-1 0,3 1-1,-2-4-22,1-7-9,4 3 0,-10-10-1</inkml:trace>
  <inkml:trace contextRef="#ctx0" brushRef="#br0" timeOffset="1181">191 960 50,'-4'17'31,"4"-17"2,0 0-10,9 1-8,-1-14-4,11-5-3,2-11-8,10-11-1,5-10 2,6-11-2,5-9 1,4-7 1,3-3-1,0-1 0,4 5-14,-2 5-15,-9-1-3,2 17-1,-13 3 1</inkml:trace>
  <inkml:trace contextRef="#ctx0" brushRef="#br0" timeOffset="1702">686 1180 36,'0'0'32,"2"16"1,-2-16-10,0 0-7,0 0-2,9-5-3,-2-7-4,1-9-6,1-5-1,3-8 0,2-9 0,0-8 0,1-7 0,-1-6 0,2 1 0,-2 2 0,-2 4 0,-2 9 0,-2 11 0,-1 8 1,-3 13 0,0 8 1,-4 8-1,7 11 0,-2 6 1,2 8-1,3 6 1,3 7-2,2 7 1,2 6-2,0 0 2,1 1-2,-1-1 2,0-3-2,-3-5 1,-1-6 0,-2-7-1,-1-5-8,-3-9-13,-2-7-7,2 0-4,-7-9-2</inkml:trace>
  <inkml:trace contextRef="#ctx0" brushRef="#br0" timeOffset="2393">814 902 80,'0'0'33,"0"0"-2,0 0-10,0 0-13,15 1-8,-5 0 0,6-1 1,2 3-1,7 2-19,2 3-10,-4-6-2,5 8-3,-7-10 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2:17.9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11 0 73,'0'0'33,"0"0"1,-11 5-4,11-5-25,0 0-5,13 0 0,-2 0 0,4-1 0,2 1 0,0 0 0,1 0 0,0 1 0,-2-1-16,-2 1-13,2 5-1,-16-6-2,17 12 1</inkml:trace>
  <inkml:trace contextRef="#ctx0" brushRef="#br0" timeOffset="240">56 241 64,'0'0'33,"7"16"-2,-7-16 0,16 5-14,-3 0-17,3-2 1,2-3-5,3 1-23,2 3-5,-5-5-2,5 4 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2:19.0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41 127 61,'0'0'34,"0"0"-1,-4-8-4,4 8-12,0 0-12,7-13-5,-7 13 0,12-12 0,-4 8-1,1-1 1,0 4-1,2 0 1,1 2-1,-2 1 1,2 3-1,-1 0 1,0 1 0,0 2 0,-1 1-1,0-1 1,-1 2 0,0-1 0,-1 1 0,0 1 0,-2-1 0,0-1 0,-1 0 0,-1-1 0,-4-8 0,6 14 0,-6-14 0,2 16 0,-2-16 0,1 18 0,-1-8 0,-1 0 0,0 1 0,1 0 0,-1-2 0,0-1 0,1-8 0,-3 13 1,3-13-1,-5 8 0,5-8 0,-11 4 0,11-4 0,-16 6 0,7-2 0,-1 1-1,0-2 1,-1 3 0,1-2 0,0 1 0,1-1 0,-1 1 0,2 0 0,-2-1 0,1 2 0,-1 0-1,1 1 1,-2 1 0,2 0 0,-1 2 0,1 0 0,1 1 0,1 1-1,1-1 1,0 0 0,1 1 0,2 0 0,-1-1 0,3 1 0,0-3 0,1 0 0,1 0 0,-1-9 1,7 14-1,-7-14 0,16 9 0,-4-5 0,6 2 0,1-1 0,4 1 0,1-1 0,2 2 0,0 0 1,-1-1-1,-2 0 1,-1-2-1,-2-2 1,-1-6-11,0-3-16,-2-4-2,-3-7-1,3-1 0</inkml:trace>
  <inkml:trace contextRef="#ctx0" brushRef="#br0" timeOffset="932">503 155 88,'0'0'29,"0"0"0,0 0-8,0 0-11,10 0-10,1 3 0,5 0 0,2 0-1,5-2 1,2 0 0,1-1 1,1-1-1,-1-1 0,-1-2-1,-1 0-16,-7 1-9,-5-4-4,-1 3-2,-11 4 0</inkml:trace>
  <inkml:trace contextRef="#ctx0" brushRef="#br0" timeOffset="1282">669 186 58,'0'0'32,"0"0"0,-4 15-3,0 1-10,1 11-13,-2 8-7,-3 6 0,1 7 1,-2 4 0,1-1-1,0-3 1,0-6 0,2-9-2,4-11-23,2-5-5,0-17-3,0 0 1</inkml:trace>
  <inkml:trace contextRef="#ctx0" brushRef="#br0" timeOffset="1793">677 946 70,'8'-12'34,"3"0"-7,4-3-5,4-14-4,11-2-6,2-13-12,7-9 0,5-8 0,4-4 0,3-6 0,-1 0 0,1 5-6,-5 2-20,-5 7-4,-1 11 0,-10 6-1</inkml:trace>
  <inkml:trace contextRef="#ctx0" brushRef="#br0" timeOffset="2204">1250 507 68,'0'0'33,"5"14"-5,-3 4-7,-2 4-6,5 14-3,-3 7-12,2 5-1,2 6 1,0 4 0,-2-5 0,2-6-2,2-5-21,0-10-6,-6-16-3,5-3-2</inkml:trace>
  <inkml:trace contextRef="#ctx0" brushRef="#br0" timeOffset="2504">1288 507 60,'6'-17'34,"-6"17"-4,13-9-9,-13 9-5,20 2-2,-9 7-9,4 6-6,3 5 0,-2 6 0,2 4 0,0 6 0,-3 4 1,-3 3 0,-5 1-1,-5 0 1,-8 1 0,-2-2 0,-6-1-1,-5-4 2,0-7-24,-3-7-5,-6-12-1,4-4-4</inkml:trace>
  <inkml:trace contextRef="#ctx0" brushRef="#br0" timeOffset="3025">1392 1639 61,'0'12'33,"11"-7"0,2-21 0,8-20-18,13-16-15,13-22 0,12-17 1,11-21-1,12-13 0,10-13 0,8-4 0,10-1 0,2 4 0,0 8 0,-2 6 0,0 15-24,-9 17-4,-18 17-4,-11 23-1</inkml:trace>
  <inkml:trace contextRef="#ctx0" brushRef="#br0" timeOffset="4968">1273 454 19,'0'0'5,"-4"8"-2,4-8 0,0 0-1,0 0 3,0 0 2,0 0 2,0 0 3,0 0-1,1-9 2,-1 9-2,0 0-1,0 0 1,0 0 0,-4-9-3,4 9-1,0 0 0,0 0-1,0 0 0,0 0 0,0 0-4,0 0-2,0 0 0,0 13 0,-2-2-1,1 3 1,1 6 0,-1 6 0,1 7 0,1 5-1,0 7 2,0 4-2,0 16-4,1 0 1,-1-2 1,0-5-1,-1-3 1,2-11 0,-3-7-1,3-8 1,-2-29 0,0 0-16,0 0-8,3-19-2,0-4 1</inkml:trace>
  <inkml:trace contextRef="#ctx0" brushRef="#br0" timeOffset="12288">1298 462 22,'-12'0'11,"12"0"2,0 0 4,-12 1 2,12-1 1,0 0-2,-10 4-2,10-4-2,0 0-2,-9 5-3,9-5-6,0 0-3,0 0 0,0 0 1,-4 9-1,4-9 0,0 0 0,0 0 0,9 7 0,-9-7 0,12 4 0,-12-4 0,15 5 0,-6-4 0,0-1 0,0 0 0,-1 0 0,2-1 0,0 0 0,0 0 1,0 1-2,-1-1 1,1 1 0,1 0 1,-1 0-1,0 1 0,1 0 0,-1 0 0,0 0 0,-1 0 0,1 1 0,-2-2 0,1 2 0,-9-2 0,14 7 0,-14-7 1,14 9-1,-14-9 0,12 11 0,-4-3 1,-3 0-1,3 3 1,-2 0-2,-1 0 2,1 0-1,0 2 0,0 0 0,-2-3 0,2 4-1,-2-2 1,1 0 0,-1 3 0,0-1 0,-1 2 0,1 1 0,-1 0 0,1 0 0,-1 0 0,-2-3 0,1 0 0,-2-1 0,0-3 0,-1 1 0,0-1 0,-1 1-1,0 0 1,-1 1 0,0-2 0,0 2 0,-1 0 0,2-2 0,-3-1 0,0 0 0,-2 1 0,-1 1 0,-1 0 0,-3 0 0,0 0 0,-1 2 0,-1-1-1,-2-2 1,0 0 0,0-2 0,0 0 0,-1-2 0,1-1 0,0 1 0,0-3-1,4 1 1,1-1 0,1 0 0,10-3 0,-13 3 0,13-3-1,-9-4 1,9 4 0,0 0 0,-8-10 0,8 10 0,0 0 0,-6-9 0,6 9 0,0 0 0,0 0 0,0 0 0,0 0 0,0 0 0,0 0 0,0 0 0,11-4 0,-11 4 0,12-1 0,-12 1 0,15 0 0,-6 0 0,2 0 0,-1 0 0,4-1 0,-2-1 0,1 1 0,2-2 0,-2-2 0,0 1 0,0-2 0,-1 1 1,-2 0-1,1-1 0,-2 1 0,-1-1 0,0 2 0,0 0 0,-8 4 0,14-9 0,-14 9 0,14-10 0,-14 10 0,14-12 0,-14 12 0,15-14 0,-9 5 0,1 0-1,-1 0 1,0-1 0,2-1 0,-2 2 0,0-2 0,0 0 0,1 0 0,0-1 0,-1-1 1,-1-1-2,0 1 2,-2-3-2,-1 2 2,-1 0-1,-3-1 0,-1 3 0,0-2-1,-3 1 1,-1 0 0,1 0 0,-1-2 0,0-1 0,1 0 0,-2-1 0,2 1 0,-1-1 0,-1 3 0,0 0 0,-2 2 0,1 2 0,-4 1 0,1 1-10,-3 2-14,2 6-4,-6-3-1,3 6 0</inkml:trace>
  <inkml:trace contextRef="#ctx0" brushRef="#br0" timeOffset="20330">2351 785 34,'0'0'33,"0"0"0,0 0-10,0 0-6,0 0-3,0 0-2,4 14-5,0-1-6,1 4-1,1 5 0,2 6 1,1 3-1,2 4 0,-1 1 0,1 1 0,0 1 0,0 0 0,-1-6 0,0-1 0,-1-6 1,-1-4-2,-1-6 1,-1-4 0,-6-11 0,9 2 0,-9-2 0,7-19 0,-5 3-1,0-4 2,1-5-2,-1-3 2,1-4-2,0-4 2,1-2-2,2 2 1,1-1 0,-1 1 0,2 2 0,-3 3 0,2 6 0,-1 3 0,-1 5 0,-1 3 0,-3 2 0,3 2 0,-2 2 0,-2 8 0,3-12 0,-3 12 0,3-9 0,-3 9 0,0 0 0,0 0 0,0 0 0,0 0 0,0 0 0,0 0 0,0 0 0,3 9 1,-3-9-1,1 12 0,0-2 0,1 2 0,1 3 0,0 4 0,2 2 0,0 3 0,1 3 0,1 3 1,2 2-1,0-1 0,1 0 0,0 0 0,0 1 0,-1-2 0,0-5 0,-1-2 0,-1-5 0,-1-3 0,-1-4 0,-5-11 0,6 9-1,-6-9 1,0 0 0,0 0 0,8-10 0,-8 10 0,4-15 0,-2 3 0,2-1 0,0-5 0,0-4 0,2-4 0,1-6 0,1-5 0,1-4 0,1-3 0,1-2 0,-1 0-1,3 3-11,-2 3-15,-3 1-2,4 11-2,-6 1 0</inkml:trace>
  <inkml:trace contextRef="#ctx0" brushRef="#br0" timeOffset="21531">3155 579 50,'0'0'30,"0"0"2,0 0-7,0 0-8,-5 11-5,5-11-3,1 19-9,0-3 0,0 4 0,0 5 0,-1 4 0,0 5 0,-1 5 0,-3 4 0,0 1 1,-1-1-2,1-1 2,-2-6-1,2-5 0,-2-7 0,4-5 0,0-6 0,2-13 0,0 12 0,0-12 0,0 0 0,12 2 0,-2-2 0,3-1-1,5 1 1,4 1 0,6 1 0,6 1 1,4 2-1,6 2 0,0 4 1,3 2-2,-2-1 2,-3 2-2,-3 1-12,-6 0-15,-10-5-5,-2 5 0,-10-10-1</inkml:trace>
  <inkml:trace contextRef="#ctx0" brushRef="#br0" timeOffset="56492">3817 166 43,'0'0'32,"-9"-3"2,9 3-9,0 0-11,0 0-4,0 0-2,0 0-1,0 0-4,0 0-1,10 6-2,0-2 0,3 1 0,5 3 0,4 3 0,6 2 0,2 2 0,5-1 0,-1 1 0,2-1 0,0-2 0,-3-2 0,-2-2 0,-2-1 0,-4-3 0,-5 1 0,-2-3 0,-2 1 0,-4 0 0,-3-2 0,-9-1 0,13 2 0,-13-2 0,0 0 0,0 0 0,0 0 1,3 10-1,-3-10 0,-9 11 0,1-3 0,-2 2 0,-5 3 0,-2 4 0,-4 1 0,-4 3 0,-2 3 0,-4 0 0,-2 4 0,-3-1 0,1-1 0,0-2 0,2-1 0,3-1-1,2-4 2,7-1-2,2-6 1,5-2 0,6 0-5,8-9-9,0 0-12,0 0-2,0 0-1,12 0 0</inkml:trace>
  <inkml:trace contextRef="#ctx0" brushRef="#br0" timeOffset="57273">4015 802 29,'0'0'26,"0"0"0,0 0-2,0 0-4,0 0-4,16-8-3,0-8-5,10-1-2,2-8 1,8 1-3,3-7-3,4 0-1,1 0-5,-2 2-18,-3 3-10,3 13 0,-11-1-2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2:50.3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397 125 49,'0'0'26,"0"0"-1,0 0-4,-3-9-1,3 9-5,0 0-3,-6-8-3,6 8-8,-11-11 0,11 11-1,-13-14 0,13 14 0,-15-16 1,6 8-2,1 0 2,-3 0-2,0 0 1,-1 0 0,-1 3 0,-2-2-1,0 2 1,-1 2 0,-1 0 0,0 1-1,-1 1 1,0 2 0,0 0 0,0 2 0,0 1 0,0 2 0,1 1 0,2 2 1,0 4-2,2 1 2,1 3-1,2 3 0,2 4 0,3 1 0,3 5 0,4 0 0,3 0 0,5 1 0,4-1 1,4-3-2,3-1 2,5-1-1,2-2 0,2-2 0,-2 1 0,-1-3 0,-4 2 0,-2-2 0,-5 2 0,-7 0 1,-3 0-2,-7 0 2,-3-1-2,-4 1 2,-4 0-2,-4-2 2,-2 0-2,-2-3 1,-3-2 0,-1-1 0,0-3-1,0-1 1,2-4-7,5 1-15,4 0-6,2-3-2,11-3-2</inkml:trace>
  <inkml:trace contextRef="#ctx0" brushRef="#br0" timeOffset="1031">596 505 65,'0'0'31,"0"0"-6,0 0-5,1-8-4,-1 8-5,0 0-4,0 0-7,-9-4 1,9 4-1,-10-5 0,10 5 0,-13-4 0,13 4 1,-16-4-1,16 4 0,-15 0 0,7 0 1,8 0-1,-12 7 0,12-7 0,-10 12 0,7-4 0,1 0 0,1 2-1,2-1 1,-1 0 0,2-1 0,0 0 0,0 0 0,-1 1 1,0 1-1,-2 1 0,0 0 0,-2-1 0,-3 1-1,1-1 2,-3-1-2,8-9-2,-14 11-15,14-11-6,-3 11-4,3-11-4,0 0 1</inkml:trace>
  <inkml:trace contextRef="#ctx0" brushRef="#br0" timeOffset="1582">721 513 64,'0'0'32,"0"0"-1,-2 14 0,6-2-12,6 2-19,0 3 0,1-1 0,3 2 0,2-1 0,0-1-1,0-1-8,-4-5-11,0-5-8,0 0 0,-4-7-4,2 1 2</inkml:trace>
  <inkml:trace contextRef="#ctx0" brushRef="#br0" timeOffset="1862">903 522 82,'0'0'32,"-7"20"-3,2-1-8,-3 4-9,0 9-10,-4 8-2,-6 8 0,-4 6 0,-4 6 0,-6 2-1,-4 1 1,-2 3-13,-3-3-13,-1-8-4,3 1-3,-3-14 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2:53.5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391 378 69,'11'0'34,"-11"0"-1,12-1 1,-12 1-21,0 0-13,0 0 0,0 0 0,0 0 0,-8 1-1,8-1 0,-5-12-25,5 12-4,-13-11-3,13 11 0</inkml:trace>
  <inkml:trace contextRef="#ctx0" brushRef="#br0" timeOffset="301">3 891 67,'2'9'34,"-2"-9"-2,0 0 2,0 12-16,0-12-18,0 0 0,0 0-1,-8 7 1,8-7 0,0 0 0,0 0-1,0 0 1,0 0-3,0 0-23,3-8-6,12 9 0,2-4-3</inkml:trace>
  <inkml:trace contextRef="#ctx0" brushRef="#br0" timeOffset="571">757 911 77,'11'1'34,"-2"4"0,-9-5-3,0 0-24,0 0-7,0 0 0,-1-10 0,1 10-16,2-16-13,-3-1-4,4 4 0,-1-11 0</inkml:trace>
  <inkml:trace contextRef="#ctx0" brushRef="#br0" timeOffset="1022">1443 228 56,'0'0'34,"0"0"-3,0 0-9,0 0-5,0 0-2,1 8-7,0 6-8,0 7 0,0 10 1,1 10-1,-1 11 0,1 10 0,-1 10 0,1 6 0,-1 5 1,-2 1-2,0-2 1,-1-4 0,0-9 0,2-7 0,-1-11 0,1-9 0,1-11-1,0-7 1,4-8 0,-1-8-1,4-3 1,3-3 0,4-2-1,5-2 1,5 2 0,7-1 0,1 2 0,6 0 0,3-1 0,2-3-5,5-3-20,-2-2-5,-4-11-2,1 1-1</inkml:trace>
  <inkml:trace contextRef="#ctx0" brushRef="#br0" timeOffset="30674">2298 458 62,'0'0'33,"0"0"-1,0 0-9,0 0-9,0 0-5,0 0-6,8 8-3,3-5-1,9 5 1,4 3 0,9 4 0,4 1 0,6 3 0,1-1 0,2 0 0,-3 0 0,-1-4 0,-5-3 0,-4-3 0,-2 0 1,-6-4-1,-2 0 0,-6-1 0,-1 0 0,-6-1 0,-2 0 0,-8-2 0,0 0 0,-2 14 0,-10-4 0,-5 4 0,-4 4-1,-6 4 1,-6 2 0,-3 3 0,-3 1 0,1-1 0,3 0 0,4-5-1,4-7-8,8-1-17,7-1-4,3-11-4,9-2 2</inkml:trace>
  <inkml:trace contextRef="#ctx0" brushRef="#br0" timeOffset="31265">2489 1135 50,'-5'10'32,"5"-10"1,10-3-2,5-3-14,4-9-9,9 0-5,4-5-2,4-3-1,5-3 1,1-2-2,0 4-11,-2 2-17,-6-4-4,3 9 0,-10-3-1</inkml:trace>
  <inkml:trace contextRef="#ctx0" brushRef="#br0" timeOffset="33819">4039 96 24,'0'0'27,"0"0"2,-5-9-5,5 9-5,4-12-3,-4 12-3,10-16-4,-2 8 0,-2-2-4,3 3-2,0-1-1,1 1-2,2 2 0,0 1 0,0 1 0,1 0 0,1 1 0,0 0 0,1 2 0,0 1 0,1 4 0,0 1 1,0 2-1,-1 2 0,0 3 0,-2-1 0,-2 1 0,-1-1 0,-3-1 0,1-1 0,-3-2 0,-1 2 0,1 1 0,-1 2 0,0 0 1,-1 2-2,-1 0 2,0-1-2,0-1 2,0-1-2,-2-3 1,0-9 0,0 10 0,0-10 0,0 0 1,0 0-1,-10 7 0,10-7 0,-14 3 0,5-1 0,-2 1 0,-1 0 0,1 1 0,-3-2 0,1 1 0,0 0 0,-1-1 0,3 1 0,-1 0 0,0 0 0,0 2 0,2 1 0,0 1 0,0 2 0,0 1 0,0-1 0,-1 1 0,2 1 0,0 1 0,1 0 0,0 2 0,2-1 0,-1 2 0,0 1 0,1 1 0,0 2 0,1 0 0,-1 0 0,1 0 0,1-2 0,0 0 0,1-4 0,1-2 0,0-3 0,2-8 0,0 9 0,0-9 0,0 0 0,14 4 0,-3-3-1,5 1 1,5 0 0,3 0 1,5 0-1,2 0 0,2-1 0,1 1 0,-1-2 0,-1 0-3,-5-5-13,0-1-12,-1-1-2,-7-8-3,4 0-1</inkml:trace>
  <inkml:trace contextRef="#ctx0" brushRef="#br0" timeOffset="34940">4646 51 46,'0'0'32,"0"0"2,0 0-2,18 7-12,-4-7-12,10 3-2,2-3-3,6 1-3,5-2 0,1 1 1,0-2-1,0-3 0,-4 3-2,-6-5-3,2 5-13,-9-1-9,-4-2-2,-1 3-4,-8-3 1</inkml:trace>
  <inkml:trace contextRef="#ctx0" brushRef="#br0" timeOffset="35331">4882 70 75,'0'0'34,"-5"25"-2,1-3-2,-1 6-21,5 9-5,-2 8-4,1 3-1,1 0 1,0-1 0,0-6 0,0-9-5,5-6-18,-1-6-7,-4-20-3,6 15-1</inkml:trace>
  <inkml:trace contextRef="#ctx0" brushRef="#br0" timeOffset="36212">3386 826 54,'0'0'34,"-8"0"-2,8 0-6,0 0-11,0 0-6,8 6-4,-8-6-1,0 0-3,11 2-1,-11-2 1,15 3-1,-7 0 0,1-2 0,1 1 0,1 0 0,0 0 0,1-1 0,0-1 0,2 2 0,0-1 0,2 0 0,1 1 0,1 0 0,1 0 0,3 0 0,0 1 0,3-1 0,1 1 0,1 0 0,2-2 0,1-1 0,1 0 0,1-2 0,2-1 0,1 0 0,0-1 0,2 0 0,0-1 0,2 1 0,1 0 0,0 1 1,1 2-1,1-2 0,-1 0 0,0 1 0,-1-2-1,1 1 1,0 0 0,-3 0 0,-1 1 0,2 1 0,-1-1 0,0 2 0,2 0 0,-1 1 0,1 0 0,2 0 0,-1-1 0,1 0 0,-1 0 0,1-1 0,-1-1 0,-1-1 0,0 1 0,-1-1 0,2 1 1,1 0-1,0 1-1,2 2 1,0 0 0,2 0 0,-1 0 0,1 1 0,-2 0 0,1-2 0,-1 1 0,-2-1 0,-2 1 0,0-1 0,-2 1 0,-1-1 0,-2 1 0,-2-1 0,-3 1 0,-1 1 0,-4 0 0,-3 3-3,-6-3-13,-1 1-13,-3 3 2,-12-6-3,7 12 2</inkml:trace>
  <inkml:trace contextRef="#ctx0" brushRef="#br0" timeOffset="39106">3566 1152 42,'0'0'31,"-1"-8"-3,1 8-7,0 0-5,0 11-2,-1 0-3,6 11-1,-3 8-6,2 11-3,1 11-1,-1 9 0,1 9 0,-3 3 0,1-1 0,-2-1 0,0-7 0,-1-8 0,0-12 0,0-11-4,2-8-11,-2-14-12,0-11-5,0 0-2,2-26 2</inkml:trace>
  <inkml:trace contextRef="#ctx0" brushRef="#br0" timeOffset="39537">3594 1208 48,'-4'-11'34,"4"11"-2,0 0-9,0 0-8,0 0-2,0 0-4,0 0-4,0 0-4,0 0-1,0 0 0,12-6 0,-12 6 0,15-5 0,-4 1 0,3 1 0,2 0 0,1 1 0,2 1 0,1 0 0,0 2 0,-1 0 0,0 4 0,0 1 1,-2 3-1,0 2 0,-1 4 0,0 1 0,3 4 0,-5 1 0,2 2 0,-1-1 0,-3-1 0,0 0 0,-3 2 0,-1 0 0,-4-2 0,0 2 0,-2 1 0,-2 1 0,-2 0 0,-3 1 0,0-1 0,-3 1 1,-3 0-2,-1 0 2,-2 0-1,-2 1 0,-1 1-1,1-2 2,-2 1-1,0-2 0,0-3 0,0-2 0,0-3 0,1-2 0,1-3 0,2-2 0,0-2 0,2-2-1,3-2 2,0-4-9,9 0-17,0 0-3,-6-14 0,8 3-2</inkml:trace>
  <inkml:trace contextRef="#ctx0" brushRef="#br0" timeOffset="40799">4167 1249 36,'0'0'25,"-3"-8"-4,3 8-1,0 0 0,-5-10-4,5 10-3,0 0-4,0 0-2,0 12-1,3 0-1,-2 2-2,3 6-3,0 4 0,2 3-1,0 4 1,2 2 0,1 3 0,1 1 0,-1-2 0,0-2 0,1 0 0,-2-2 0,0-4 0,-1-1 0,0-5 0,-2-1 0,-1-1 0,1-3 0,-2-3 0,0-2 1,1-2-1,-4-9 0,6 10 0,-6-10 0,9-3 1,-4-5-1,0-4 0,2-7 0,0-5 0,1-5 0,0-7 1,0-4-2,0-4 2,-1-3-1,-1-2-1,1 1 2,-1 2-2,-2 3 2,0 4-2,-1 7 2,-1 7-2,-1 3 1,1 10 0,-2 3 0,0 9 0,1-8 0,-1 8 0,0 0 0,0 0 0,4 10 0,-4-10-1,6 17 1,-1-1 0,2 5-1,0 6 2,1 3-2,3 6 2,-1 5-2,2 4 2,0 3-1,-1 2 0,0 1 0,0-2 0,-1-1 1,-1-1-2,-1-8 2,0-4-1,-2-6 0,1-8 0,-2-10 0,-5-11 1,12 4-1,-8-19 0,1-6 0,-1-12 0,0-7 0,0-8 0,3-5-1,-2-5 2,2 0-1,-1 1-1,2 5 2,0 6-2,-1 6 1,2 8-1,-5 4-6,4 9-15,-2 4-6,-1 3 0,-1 2-2</inkml:trace>
  <inkml:trace contextRef="#ctx0" brushRef="#br0" timeOffset="42922">5441 1228 60,'0'0'28,"-4"-8"-5,4 8-2,-6-8-4,6 8-4,-7-14-3,5 6-5,-6-2-2,2-1-2,-2 0-1,-2 1 0,-1 0 0,-1-1 0,-2 2 0,-1-1 0,-2 0 0,-2 1 0,0 0 0,-1 2-1,-2 0 1,0 3 0,-2 2 0,0 2 0,0 2 0,0 2 0,0 4 0,2 2 1,3 1-2,2 4 2,4 1-1,4 2 0,2 2 0,6 1 0,5 0 0,2 1 0,7 1 0,3 0 0,1-1 0,4-1-1,2 1 2,1-2-2,2 1 2,1 0-2,-5-2 1,0-1 1,-2 1-1,-4 0 0,-4 2 0,-5-1 0,-3 1 0,-6 1 0,-3 1 0,-4 0 0,-5 0 0,0-1 0,-4-1 0,1-2 0,-4-3 0,0-1 0,0-2 0,0-3 0,1-1 0,3-1-1,6 0-12,-1-3-8,12-5-7,-1 9-1,1-9 0</inkml:trace>
  <inkml:trace contextRef="#ctx0" brushRef="#br0" timeOffset="43773">5583 1558 51,'0'0'28,"0"0"1,0 0-3,0 0-8,0 0-6,0 0-4,0 0-4,-9 7-1,9-7-1,-8 1-2,8-1 0,-13 5 0,4-5 0,0 2 1,-1 0-1,-1 2 0,0-2-1,1 1 2,0 0-2,2 1 1,8-4 0,-9 10 0,9-10 0,3 16 0,2-6 0,1 5 1,1-2-2,1 3 2,0 2-1,-2-2 0,-2 0 0,-2 0 0,-3-1 0,-2-3 0,-3 0 0,-2-3 0,-1-3 0,0-1 0,0 0-6,-1-5-13,10 0-9,0 0-1,0 0 0,0 0 0</inkml:trace>
  <inkml:trace contextRef="#ctx0" brushRef="#br0" timeOffset="44354">5769 1618 63,'0'0'30,"-8"-8"-1,8 8 0,7 11-13,0-1-8,6 6-3,2 3-4,4 1 0,2 5-1,3-1 0,0 0 0,-3-5-4,1-2-14,-6-5-11,-5-6 1,-2-4-2,-9-2 2</inkml:trace>
  <inkml:trace contextRef="#ctx0" brushRef="#br0" timeOffset="44714">5982 1585 97,'-1'22'30,"0"9"-1,-4 6-5,-4 6-21,-2 7-4,-4 8 1,-5 8 0,-6 3 0,-3 3 0,-5 1-1,-3-3-15,0 0-13,1 2-3,-5-11-4,4 2 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4:09.5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179 239 13,'0'0'25,"-1"-9"2,1 9 0,0 0-11,0 0-3,0 0 1,-2-11 1,2 11-4,-4-8 0,4 8-1,-6-9-3,6 9-2,-12-9 0,4 7-3,-2-1-2,-1 2 0,0 2 0,-1 1 0,-2 1-1,3 4 1,-1 2 0,2 0 0,1 3 0,1 0-1,-1 4 1,2 2 0,0 5 0,1 3 0,2 4-1,1 3 1,1 8 0,4 4-1,3 4 1,3 1 0,4 1 0,4-2 0,4-3 0,4-4 1,5-8-1,2-7 0,1-9 0,1-9 0,-2-12 0,-1-13 0,-1-9 0,-5-11-1,-4-10 1,-5-6 0,-6-6 0,-5-3 1,-7-1-1,-5 3 0,-5 5 0,-3 6 1,-4 6-1,-3 7 0,0 8 1,-1 6-1,2 8 0,1 4 1,2 3-1,0 3 0,3 2 0,3 1 0,3 1 0,10-1 0,-13 1 0,13-1-1,0 0 1,7 10 0,3-2 0,4-1-1,6 0 1,4-3 0,6-2 0,5-5-1,2-5 1,1-4 0,4-6 0,-1-5-5,3 0-22,-3-2-3,-4-6-4,1 5-2</inkml:trace>
  <inkml:trace contextRef="#ctx0" brushRef="#br0" timeOffset="1022">1000 0 63,'0'0'35,"-11"2"-1,11-2-2,7 12-17,3-6-6,10 5-4,3-1-1,8 3-3,9-1-1,5-1 0,7-2 0,2-3 0,-3-2-1,-2-2 1,-3-2 0,-8-1 0,-7 0 1,-7 2-1,-10 2 0,-5 5 1,-10 5-1,-6 7 0,-10 7 1,-7 8-1,-9 8 0,-5 4 0,-5 4 0,-2 1 0,-1-2 0,1-5-1,4-6 1,3-7-3,10-3-12,0-11-15,7-5 0,4-5-3,4-7-1</inkml:trace>
  <inkml:trace contextRef="#ctx0" brushRef="#br0" timeOffset="1563">1108 869 80,'23'5'33,"5"-5"0,13-7-6,10-2-15,6-11-5,10-5-4,1-5-3,1-5-2,2 1-16,-3-1-16,-11-6 0,-3 7-2,-10-2 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4:13.0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357 106 45,'4'-19'29,"-4"10"-1,0 9-6,-1-16-2,1 16-4,-5-11-4,5 11-5,-9-8-1,9 8-3,-14-9-3,3 3 0,-1 1 0,-1 0 0,-2 0 0,-1 0 0,0 2-1,-2-1 1,-1 3-1,1 2 1,0 2-1,0 3 0,2 3-1,1 4 1,3 5 0,3 3 0,4 6 1,3 3-1,5 3 1,4 3 0,4 3 0,4 1 0,2 2 1,0 2-1,6 0 0,0 2 0,-2 3 0,-1 0 1,-4 3-1,-3 0-1,-5-3 2,-5 1-1,-9-5 1,-4-4 0,-7-3 0,-5-5-1,-4-7 2,-5-4-1,-2-7 0,1-4 0,0-5-1,2-3 1,5-1-7,4-6-14,10-1-9,11 5-3,4-13-3,12 6 2</inkml:trace>
  <inkml:trace contextRef="#ctx0" brushRef="#br0" timeOffset="752">631 675 61,'0'0'34,"0"0"0,0 0-2,-2 17-11,9 1-16,9 9-4,3 6-1,3 5-1,2 5 1,2 1 0,1-2 0,-2-3 1,-2-6-9,-6-9-16,-3-10-6,-2-5-2,-12-9-1</inkml:trace>
  <inkml:trace contextRef="#ctx0" brushRef="#br0" timeOffset="1112">932 685 64,'0'0'32,"6"18"0,-4 4-1,-2 8-12,-4 5-15,1 12-1,-4 9-3,-6 8 1,-6 7-1,-5 5 1,-3 4-1,-3 1 0,-3-5 1,2-8-1,3-8-10,3-18-16,6-18-4,9-15-3,3-21-2</inkml:trace>
  <inkml:trace contextRef="#ctx0" brushRef="#br0" timeOffset="1693">1402 760 58,'0'0'34,"-13"-7"-6,0 4-6,1 9-3,-9-1-4,5 11-6,-6 5-4,5 8-4,2 7 0,6 5-2,6 1 1,7-2 0,9-3 0,6-3 0,10-8-16,5-7-18,-3-14-1,4-3-1,-6-12 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4:34.4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3 605 36,'0'0'17,"-3"13"-1,3-13 1,0 0-1,1 9 2,-1-9-2,3-12-3,1-4-4,6-2-2,-4-13 1,7-2-2,-5-14-3,3-3-4,1-5 1,-1-1-2,-2 1 3,-1 0-1,1 6 0,-2 7-1,0 7 1,-2 7 0,-1 8 0,0 5 1,0 5-1,-4 10 0,0 0 0,8 4 0,-4 11 0,4 4 1,4 6-1,0 7 0,3 8 0,3 5 0,1 5 1,-2 1-1,4 0 0,-3-1 0,-2-3 0,0-5 0,-2-6 0,-4-9-6,2-6-11,-5-8-10,-7-13-1,0 0-3,0 0 3</inkml:trace>
  <inkml:trace contextRef="#ctx0" brushRef="#br0" timeOffset="441">151 448 73,'0'0'30,"0"0"-1,0 0 0,12 2-17,3-5-9,6-1-5,5-4-19,5-1-7,-4-4-1,6 2-1</inkml:trace>
  <inkml:trace contextRef="#ctx0" brushRef="#br0" timeOffset="741">690 401 55,'0'0'30,"-9"-12"-1,4 4-3,5 8-11,-16-12 0,5 9-5,-3-1-9,-2 4-1,-1 6 1,1 2-1,0 8 1,2 3-1,2 5 0,7 1 1,3 0-2,4-3 1,6-4 0,3-7-1,2-8 0,1-8 1,0-7-1,1-3 0,0-3 1,-2-1-1,-4 2 2,-3 2-1,0 5 0,-2 1 0,-4 9 0,0 0 0,0 0 0,4 16 0,-2-3 0,-1 6 0,1 7 1,1 6-2,-2 6 1,-1 5 0,-1 4 0,-2 4 0,-2 0 0,-5 0 1,0-5-1,-3-7 0,0-7 1,-2-13-9,3-7-13,1-10-6,-2-14-2,9-4-1,-3-10 1</inkml:trace>
  <inkml:trace contextRef="#ctx0" brushRef="#br0" timeOffset="1342">1053 414 64,'0'0'30,"-6"-8"-1,6 8-8,-6-10-5,0 1-2,6 9-7,-8-10-7,8 10 0,-14-9 0,4 6 0,-1 5 0,-1 2 0,-1 4 0,0 4-1,1 5 1,1 3 0,3 4 0,4 4 0,6 1 0,3-3 0,6 0 1,2-6-1,4-6-1,3-7 1,-1-7 0,1-7 0,-2-5 0,-1-3 0,-5-3 0,-1 3 0,-6-1 0,-1 5 1,-4 3-1,0 8 0,0 0 0,-11 6 0,8 6-1,-1 4 1,3 1 1,1 4-1,3-2 0,-1-6-8,6 0-13,0-6-8,-8-7 1,17-1-2</inkml:trace>
  <inkml:trace contextRef="#ctx0" brushRef="#br0" timeOffset="1833">1274 463 54,'0'0'31,"0"0"-3,0 10-3,0-10-10,5 22-1,-4-10-3,3 3-10,0 0-2,-1-3-7,3-2-13,-6-10-8,0 0 1,8-15-2,-9-7 2</inkml:trace>
  <inkml:trace contextRef="#ctx0" brushRef="#br0" timeOffset="2003">1247 283 73,'-13'-13'25,"13"13"-14,-14-2-10,14 2-18,0 0-7,0 0-5</inkml:trace>
  <inkml:trace contextRef="#ctx0" brushRef="#br0" timeOffset="2274">1574 377 48,'0'0'29,"-10"2"1,10-2-7,0 0-6,0 0-2,0 0-2,-8 6-8,9 4-5,0 5-1,1 3 1,0 3 0,1 3 0,1 1 0,-2-2 0,2-3 0,-1-5 0,2-7 0,-5-8 0,13-4 0,-4-6 0,3-2 0,1-2 0,2 1 0,1 3 0,4 7 0,0 5 0,1 5 0,-1 3-3,2 5-15,0-1-10,-3-4-1,4-2-1,-4-9 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7:11.5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35 0 60,'0'0'35,"-11"12"0,7 3-3,2 6-16,-5 1-8,5 8-2,-3 2-2,4 5-4,0 0 0,0-2 0,2-6 0,0-7-1,1-5 1,2-8 0,-4-9-1,14-8 1,-3-8-1,1-6 1,3-6 0,2-5 0,0-3 0,1 1 0,-2 2-1,-2 5 1,-1 8 0,-1 6 0,-1 9 0,-2 10 0,-1 8 1,-1 6-1,0 3 0,-2 1 1,1 1-1,0-4 0,-1-2 0,2-5 0,1-10 0,2-5-1,3-7 1,3-8 0,4-3-1,1-2 1,0-1 0,1 6 0,0 11 0,-2 10 1,-6 13-1,-3 11 0,-4 11 1,-4 5-1,0-1 0,-2-5-4,2-9-18,2-15-6,-5-14-1,12-19-1,-3-11 1</inkml:trace>
  <inkml:trace contextRef="#ctx0" brushRef="#br0" timeOffset="611">631 60 60,'0'0'23,"0"0"3,0 0-3,-2 8-3,-2 2-1,4 9-6,-5 3-6,3 7-6,4 4 0,2 1-1,1 0 0,8-6-1,0-6 0,5-10 0,1-12 0,1-10-1,-5-8 2,-4-6-1,-2-3 0,-8-2 1,-5 2 0,-7 3 1,-6 6-1,-5 1-7,6 8-12,-2 0-8,4-2-1,8 2-1,2-5 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4:37.8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 0 64,'0'0'34,"1"11"-1,-4 8-8,3 10-13,4 14-6,0 13-6,-1 12-1,2 8 1,-1 9 0,-1-1 0,1-2 0,-1-7 0,-2-12-1,0-14 2,-1-18-7,3-14-16,-3-17-6,4-24 0,-2-9-1</inkml:trace>
  <inkml:trace contextRef="#ctx0" brushRef="#br0" timeOffset="331">60 40 58,'9'16'31,"-2"-6"-1,10 4-2,2 0-12,2-4-7,8 0-9,0-4 0,1 0-1,-1-5-2,-4-5-12,-1 0-13,-3 1 1,-6-3-2,-3 3 0</inkml:trace>
  <inkml:trace contextRef="#ctx0" brushRef="#br0" timeOffset="661">18 374 86,'0'0'29,"9"12"-1,1-9 1,3 1-28,6-2-1,6-2 0,5-1 0,1-2-2,-1-3-18,1-4-8,2 2 0,-5-5-2,1 1 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4:38.8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12 64,'0'0'30,"0"0"-1,0 0-5,9-4-8,1 7-5,1-2-11,2 0 0,1-1 0,1 0 0,1-1 0,-2 0 0,-1 0-7,-1-2-13,-1-2-8,0 3 0,-11 2-2</inkml:trace>
  <inkml:trace contextRef="#ctx0" brushRef="#br0" timeOffset="260">17 174 71,'-5'12'30,"5"-12"-1,0 0-1,10 9-12,-1-12-16,2 2 0,3-1-1,0-3-21,2-3-6,3 1-1,-6-3-1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4:43.4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57 63 74,'0'0'33,"0"0"-1,0 0-11,-10-3-11,10 3-9,0 0-1,7-13 0,-7 13 0,12-14 0,-12 14 0,14-15 0,-3 9 0,2 1 1,1 1-1,1 2 0,0 1 0,0 3 0,2 0 0,-1 1 0,-1 3 0,-2-1 0,-2 3 0,1 1 0,-2 0-1,0 2 1,-2-1 0,-1 3 1,-1-2-2,-1 2 2,0-2-2,-2 1 2,0-1-1,-1 0 0,-1-1 0,0-1 0,-1-9 0,1 13 0,-1-13 0,-2 8 0,2-8 0,0 0 0,-8 9 0,8-9 0,-10 5 0,2-3 0,-1 0 0,-1 0 0,-1 0 0,-3 0 0,-1-1 0,-2 0 0,-1-1-1,1 2 1,-1 2 0,1-1 0,-3 4 0,3 0 0,2 1 0,2 1-1,1 1 1,0 1-2,2 0 2,1 1-1,3-1 1,0 4 0,1-1 0,3 2 0,-2 2 0,3-1 0,0 4 0,1-2 1,0 1-1,0-3 0,2-1 0,0-2 0,2-4 0,-1 0 0,-3-10 0,10 10 0,-10-10 0,15 5 0,-6-4 0,3-1 0,3 1 2,2-1-2,5-1 0,3 1 0,1-1 0,3 1 0,0 1 0,2 1 0,-2 1 0,-2-1 0,-1 3 0,-5-2 1,1 4-9,-5-5-12,-1-3-7,0-7-1,-3-6-1</inkml:trace>
  <inkml:trace contextRef="#ctx0" brushRef="#br0" timeOffset="992">572 31 73,'-11'-4'30,"11"4"-1,0 0-1,0 0-14,0 0-14,13 4 0,0-1 0,5 2 0,4 0 0,4-1 0,3 3 0,0-2 0,-1 0 0,-2 0 0,-4-4-10,1 2-12,-5 1-6,-8-5 0,1 2-2</inkml:trace>
  <inkml:trace contextRef="#ctx0" brushRef="#br0" timeOffset="1372">731 94 72,'0'0'30,"0"0"-1,-10-1-9,10 1-7,-4 8-3,3 1-11,0 7 1,-3 7-1,1 7 1,2 5-1,-1 5 0,0 5 1,2 0 0,-1-1 0,0-6 0,2-5 0,-1-9 0,-1-4-2,4-7-16,-1-5-9,-2-8-1,0 0 0,-2-12 0</inkml:trace>
  <inkml:trace contextRef="#ctx0" brushRef="#br0" timeOffset="1843">736 827 60,'-5'19'30,"-1"-8"-2,6-11 1,11-1-11,0-23-11,13-12-7,4-13 1,9-12-1,5-10 1,7-6-1,0-3 0,3 4 0,0 8 0,-3 5-17,0 8-11,-1 13 0,-9 6-1,-2 12 0</inkml:trace>
  <inkml:trace contextRef="#ctx0" brushRef="#br0" timeOffset="2233">1393 311 66,'0'0'30,"0"0"-2,1 11 1,-1 13-14,-2 7-12,2 11-3,0 8 0,1 7 0,2 5 0,-2 0 0,2-5 0,0-9 0,1-10-7,-1-13-13,0-14-8,-3-11 0,7-13-1</inkml:trace>
  <inkml:trace contextRef="#ctx0" brushRef="#br0" timeOffset="2574">1427 304 70,'0'0'31,"0"0"-3,0 0-3,11 2-14,-3 2-5,5 5-4,4 2-2,2 2 0,2 2 0,2 3 0,-1 5 0,2 3 0,-2 3 0,0 1 0,-6 7 0,0 2 0,-4 2 0,-4 0 0,-4 2 0,-4-2-1,-9-3 1,-7-1 0,-7-5 1,-5-1-1,-4-6 0,-4-2 0,-1-5 1,1-6-13,2-2-16,8 1 0,1-6-1,7 1 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5:48.3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214 241 55,'0'0'34,"0"0"-7,0 0-5,0 0-1,-42-26-3,42 26-8,0 0-7,0 0-3,-39 4 1,39-4-1,0 0 1,-35 25-1,35-25-1,0 0 1,-41 53-1,41-53 1,-25 51 0,25-51 0,-20 65 0,12-30 0,5 2 0,1 2 0,6 0 0,3 0 0,2 1 0,0-5 1,-9-35-2,32 61 2,-32-61-1,36 45 0,-36-45 0,37 24 1,-37-24-1,37-2 0,-37 2 0,0 0 0,43-52-1,-43 52 1,21-66 0,-14 24-1,-2-3 0,-2-2 1,-3-1-1,-2 2 1,-2 1 0,-2 1 0,0 4 0,6 40-1,-16-65 1,16 65 0,-23-54 0,23 54 0,-23-38 1,23 38-1,0 0 1,0 0-1,-45-34 1,45 34 0,0 0 0,0 0 0,0 0-1,0 0 0,0 0 1,-33 36-1,33-36 0,0 0 0,0 0 0,16 44 0,-16-44 0,0 0 0,0 0-1,42 32 1,-42-32 0,0 0 0,46-6-1,-46 6 0,40-28 1,-40 28-1,43-45 1,-43 45-1,43-51 1,-43 51-1,40-51 1,-40 51 0,34-39 1,-34 39-2,0 0-16,45-31-13,-45 31-3,0 0-1,0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4:57.8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0 523 57,'0'0'35,"0"0"-1,0 0-5,0 0-10,10 2-6,0-2-4,6 3-7,2 1-1,3-1 0,-1 2-3,-1-5-11,1 2-14,0-2-4,-6-3-3,-3 1-1</inkml:trace>
  <inkml:trace contextRef="#ctx0" brushRef="#br0" timeOffset="230">60 664 91,'-2'10'35,"2"-10"0,2 13 0,7-9-27,6-2-19,0-6-21,3-5-4,5 2 1,-3-8-2</inkml:trace>
  <inkml:trace contextRef="#ctx0" brushRef="#br0" timeOffset="1312">416 61 42,'2'-10'23,"-1"1"1,-1-3-1,0 12-2,2-10-2,-2 10-4,5 15-2,-3 8-3,-1 6-3,3 14-4,-1 11-2,0 8-1,2 3 0,-1 3 0,-1-2 0,1-6 0,-1-10 0,-2-12-3,5-9-12,-6-15-16,0-14-1,4-12-3,-3-10-1</inkml:trace>
  <inkml:trace contextRef="#ctx0" brushRef="#br0" timeOffset="1652">466 0 69,'0'0'36,"9"15"-1,-2-6-5,3-4-18,6 4-6,2-4 0,1 2-3,0-4-1,1-2-3,1 2-6,-6-9-13,1 4-12,-2 0 2,-6-2-5,1 4 2</inkml:trace>
  <inkml:trace contextRef="#ctx0" brushRef="#br0" timeOffset="1913">492 199 54,'-9'14'35,"9"-14"-1,-1 14-1,6-2-14,-5-12-8,19 19-3,-9-10-4,7 3-3,2-4-1,1-3-3,8 0-22,-2-3-8,-4-9-1,3 1-2</inkml:trace>
  <inkml:trace contextRef="#ctx0" brushRef="#br0" timeOffset="2343">643 858 49,'-5'15'32,"1"-2"-2,5 2-7,-1-15-3,-1 12-1,1-12-6,15-19-6,-2-9-2,6-9-3,3-11-2,5-11 0,4-11 0,2-7 0,1-5 0,0 0-1,-1 7-1,-2-1-11,1 17-12,-4 8-5,-4 14-1,-4 14-2</inkml:trace>
  <inkml:trace contextRef="#ctx0" brushRef="#br0" timeOffset="2714">1016 869 49,'1'23'32,"-2"-6"2,4-8-4,-3-9-10,8-6-5,2-12-4,-1-19-6,3-8-3,2-11-2,1-4 1,0-4-1,-1 0 0,-2 2 0,-2 9 0,0 9 0,-2 13-1,-3 8 2,-1 12-1,-4 11 0,9 20 1,-2 11-1,1 10 0,3 12 0,7 5 0,1 9 0,3-1 0,0-3 0,0-7-1,-2-8 1,-3-12-4,-1-7-15,-7-16-11,-9-13-1,5-8-4,-12-13 0</inkml:trace>
  <inkml:trace contextRef="#ctx0" brushRef="#br0" timeOffset="3154">1106 631 89,'4'10'35,"9"0"0,2-2-1,3-3-29,6-2-25,6 1-15,4 2-1,-8-7-1,2 2 1</inkml:trace>
  <inkml:trace contextRef="#ctx0" brushRef="#br0" timeOffset="17755">1736 332 67,'0'0'36,"0"0"-1,0 0-8,0 0-10,0 0-7,17-8-3,-8 6-6,3 0 0,1 0 0,1 2 0,1-1-1,1 0-2,3 5-12,-5-5-12,0 2-4,-1 2-4,-5-1-1</inkml:trace>
  <inkml:trace contextRef="#ctx0" brushRef="#br0" timeOffset="17966">1858 459 60,'-2'9'34,"2"-9"-1,-2 9-1,2-9-12,5 7-20,3-3-22,0-4-8,6 3-4,-4-3-2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5:17.0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8 161 39,'-1'-13'34,"1"13"2,-2-12-7,-1-1-9,8 5-2,-7-5-4,7 5-8,-2-1-5,2 1 0,-5 8-1,12-9 0,-12 9 0,14-2 0,-4 3-1,0 2 1,1 2 0,2 2-1,0 1 1,-1 1 0,3 1 0,-3 2 0,0-1 0,0 3 0,-2-3 0,0 2 0,-2-1 0,0 0 0,-3-1 0,0-2 0,-1-1 0,-4-8 0,4 12 0,-4-12 0,0 0-1,0 8 1,0-8 0,0 0 0,-8 8 0,8-8 0,-10 8 0,10-8 0,-16 9 0,8-4 0,-2 2 0,-1-2 0,0 1 0,0 0 0,-2 1 0,2 0 0,-2 1 0,2 0 0,-1 2 0,2-1 0,-1 0 0,2 2 0,0-1 0,0 1 0,2-1 0,1 5 0,2 0 0,-1 2 0,3 1-1,1 0 2,1 2-2,2-2 2,3-1-1,1-3 0,2-2 0,3-4 0,3-3 0,3-1 0,6-3 0,2 1 0,2-1 0,2-1 0,0 0 0,-1-2-2,3 1-18,-5-5-11,-5-7 1,-1-3-3,-5-10 0</inkml:trace>
  <inkml:trace contextRef="#ctx0" brushRef="#br0" timeOffset="872">462 112 83,'0'0'34,"0"0"0,0 0-8,0 0-14,8-3-6,3-2-4,5 0-1,2 0 0,5 0-1,2-1 0,-1 4-1,-1 2-1,-4-3-15,-1 7-13,-3 1-1,-5-4-2,-2 3-3</inkml:trace>
  <inkml:trace contextRef="#ctx0" brushRef="#br0" timeOffset="1182">585 112 53,'-2'15'34,"-4"2"0,4 3-9,2 11-8,-5-1-1,6 11-5,-4-2-8,1 2-2,-1-1-1,1-5 0,0-3-2,-4-12-17,5-8-12,1-12-2,0 0-2,0-10 1</inkml:trace>
  <inkml:trace contextRef="#ctx0" brushRef="#br0" timeOffset="1563">641 761 43,'-6'8'32,"4"0"-1,2-8-9,0 0-2,0 0-2,11-12-4,2-11-6,3-13-4,6-8-2,3-10-2,4-10 1,2-4-1,3-2 0,1 2-1,-3 1-16,0 8-13,-2 8-1,-6 7-3,-1 13 0</inkml:trace>
  <inkml:trace contextRef="#ctx0" brushRef="#br0" timeOffset="1943">1066 363 79,'2'16'35,"-4"-6"0,2 9-1,0 6-20,-2 0-16,-1 3 2,0 1-1,2 1 2,-1-1-2,-2-9-10,7-1-15,-1-5-6,-2-14-2,0 0-1</inkml:trace>
  <inkml:trace contextRef="#ctx0" brushRef="#br0" timeOffset="2304">1040 311 31,'0'0'24,"0"0"1,0 0-2,0 0-2,-1 8-1,1-8-3,0 0-2,0 0-5,16 2-5,-16-2-4,19 7-1,-7-1 0,4 2 0,0 2 0,2 2 0,-1 3 0,0 3 1,-1 1-1,-2 2 0,-4-3 0,-1 2 1,-3 0-1,-5-1 0,-2-1-1,-6 1 1,-5-1 0,-4-1 0,-3 3 0,-2-5-3,3 4-21,-2 0-6,-1-4-1,6 2-4</inkml:trace>
  <inkml:trace contextRef="#ctx0" brushRef="#br0" timeOffset="3445">835 1551 39,'-10'7'28,"10"-7"5,0 0-11,4-8-6,6-1-1,0-13 0,10 0-4,4-13-3,9-6-2,6-10-6,6-10 0,6-12 0,5-7 0,3-8 0,3-5 1,2-2-2,0 0 1,1 4 0,-1 7 0,-5 10 0,-4 13 0,-6 13 0,-8 10-1,-6 11 1,-6 6 0,-6 8 0,-6 1 0,-1 2 0,-2 1 0,0-1 1,1-5-1,0-3 0,2-4 1,1-4-1,-1-4 0,0 0 0,-1-1 0,-3 2-1,-1 4 2,-4 5-2,-1 4 0,-4 7 1,-3 9 0,6-8 0,-6 8-1,0 0 1,0 0 0,0 0 0,0 0 0,0 0 0,0 0 0,0 0 0,0 0-1,0 0 1,0 0-10,0 0-17,0 0-3,-1-8 1,1 8-2</inkml:trace>
  <inkml:trace contextRef="#ctx0" brushRef="#br0" timeOffset="6870">1849 638 39,'-1'-14'26,"1"14"0,0-10-3,0 10-2,0 0-2,-3-12-2,3 12-5,0 0-4,0 0-6,5-9-1,-5 9-1,0 0 1,0 0-2,0 0 1,0 0 0,0 0-1,0 13 1,0-13-1,-3 17 1,0-2 0,0 3-1,0 2 1,0 4 0,-1 1 0,0 3 0,-1 2 0,1-1-1,0-2 1,1-1 1,-1-1-2,0-5 2,2-4-2,0-2 1,1-6 0,1-8 0,2 11 0,-2-11 0,11 6 0,1-3 0,5 2 0,3-1 0,5 3 0,3-2 0,2 2 0,2-2 0,-1 1 0,-3 0 0,-4-1 0,-2-4-11,-2 0-19,-4-1 1,-7-5-2,-1 0-2</inkml:trace>
  <inkml:trace contextRef="#ctx0" brushRef="#br0" timeOffset="9845">2383 561 46,'0'0'33,"0"0"0,-2-8-6,2 8-9,0 0-1,0 0-5,6 20-7,-4 2-5,2 7-1,-1 6 1,0 7 0,0 7 0,-1 3 0,-1-1 0,0-4 0,-1-7 0,0-7 0,-1-6 0,1-11-2,5-5-13,-5-11-13,3-13-2,1-3-3,0-11 1</inkml:trace>
  <inkml:trace contextRef="#ctx0" brushRef="#br0" timeOffset="10255">2596 488 60,'0'0'30,"0"0"-6,8 13-2,-10-5-3,4 9-2,-2 0-7,4 11-5,-4 5-4,2 5-1,-1 4 0,0 4 0,-1 0 0,0-2 0,0-5 0,-1-8 0,1-5-1,-3-11-11,6-5-13,-3-10-5,0 0 1,-3-8-2</inkml:trace>
  <inkml:trace contextRef="#ctx0" brushRef="#br0" timeOffset="10586">2437 756 83,'0'0'32,"-9"0"-1,9 0-1,10 2-19,-10-2-9,22-2-2,-3-1 1,2 0-1,3 0 0,0-2-2,4 0-22,-4 0-5,-4-3-3,2 2-2</inkml:trace>
  <inkml:trace contextRef="#ctx0" brushRef="#br0" timeOffset="11096">2596 1254 52,'-11'12'23,"11"-12"1,0 0-1,-4 10-3,5-19-2,10 1-3,0-14-7,9-5-2,4-11-4,7-8-2,6-9 1,2-6-1,3-1 0,1-3 0,2 4-1,-5-1-16,1 9-13,-2 6 0,-7 7-1,-3 7 1</inkml:trace>
  <inkml:trace contextRef="#ctx0" brushRef="#br0" timeOffset="11637">3029 1022 69,'-7'-8'33,"7"8"-7,3-9-3,-3 9-3,7-9-5,1 6-7,-8 3-8,13-7-1,-13 7 1,17 0 0,-6 4-1,-1 2 1,1 3-1,1 0 1,-2 1 0,-1 2 0,-1-1 0,0-2 0,-4 1 0,0 0 0,-2 0 0,-1 0 0,0-1-1,-1 0 2,-1 0-1,0-1 0,-1 0 0,2-8 0,-6 12 0,6-12 0,-10 11 0,10-11 1,-14 8-1,6-3 0,-1-1 0,0 0 1,0 0-1,-1-1 0,0 0 1,-2-1-1,-1 0 1,1 1-1,-2-1 0,1 0 0,2 1-1,-1-1 1,0 3 0,12-5-1,-15 7 1,15-7 0,-12 10 0,12-10-1,-12 14 1,7-5-1,1-1 1,-2 4-1,3-1 1,-2 3 0,3 0 0,-1 1 0,0 2 0,1 0 0,0 1 0,-1-1 0,2 1 0,-1-1 0,2-1 0,0-1 0,0-2 0,2 0 0,0-2 0,0-2 1,-2-9-1,4 14 0,-4-14 0,0 0 1,12 6-1,-12-6 1,18-3-1,-2 2 1,4-2-1,5 1 0,3-1 1,3 3-2,0-1 1,-1 1 0,-2 1 0,-3-1 0,1 2-18,-6-3-13,-4-3 1,-4-2 0,-5-9-4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5:37.3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463 3 46,'0'0'21,"0"0"2,0 0-2,0 0-2,0 0-3,0 0-3,0 0-4,0 0-3,0 0-5,0 0-1,0 0-1,-8 10 0,8-10 1,-14 11 0,1-1 0,-3 3 0,-5 3-1,-5 5 2,-4 4-2,-3 1 2,-4 5-2,1 2 1,-2 1 0,2 0 0,3-1 0,4-3 0,3-2 0,4-2 0,3-5 0,6-3 0,3-1 1,5-2-1,6 0 0,6 1 0,8-1 0,5 0 0,6 2 0,4 1 0,4-2 0,1 1-1,0-2 1,-1-2 0,-5 0 0,-1-1 1,-2-2-1,-4-4-11,1-1-14,-1 1-4,-6-7-4,6 4 1</inkml:trace>
  <inkml:trace contextRef="#ctx0" brushRef="#br0" timeOffset="1312">4 621 79,'0'0'33,"9"9"-1,3-2-11,8 7-13,4 3-8,5 3 1,5 2-1,2 0 0,2 2 1,0-2-2,3-4-22,-2 0-7,-7-13-2,2-2-1</inkml:trace>
  <inkml:trace contextRef="#ctx0" brushRef="#br0" timeOffset="1982">1051 72 59,'0'0'24,"3"-9"-1,-3 9-4,0 0-2,1-12-4,-1 12-3,0 0-3,0 0-7,0 0 0,-4-8 0,4 8 0,-9-5 0,9 5 0,-14-7 0,5 1 0,-2 2 0,-2-1 0,0 1 0,-2 0 0,0 1 0,1 0 0,0 1 0,0 2 0,2 0 0,1 0 0,0 2 0,2 1 0,0 0 1,0 2 0,9-5-1,-14 14 1,9-4-1,0 2 1,3 4-1,2 5 1,4 3-1,2 1 0,4 2 0,3 3 0,2-1 0,4 2 0,1 0 0,1-2 0,-1 1 0,-4 4 1,0 1-2,-6 1 2,-3 0-2,-7 1 2,-6-1-2,-7-1 1,-6-4 0,-3-6-1,-7-5 0,0-5 1,-1-4-1,1-3 0,5-5 0,6 1-6,4-5-13,14 1-8,0 0 1,11-6-2</inkml:trace>
  <inkml:trace contextRef="#ctx0" brushRef="#br0" timeOffset="2704">1165 478 90,'5'15'29,"4"-3"-1,2 5-4,3 0-20,4 5-5,4 1 1,1 4 0,1-3 0,0-3 0,-3 0-6,-5-8-15,-3-7-7,2-2-2,-8-12-3</inkml:trace>
  <inkml:trace contextRef="#ctx0" brushRef="#br0" timeOffset="3054">1413 434 74,'2'11'33,"-2"-11"-2,0 20-5,2 1-15,-3 4-10,-2 7-1,-6 9 1,-1 10-1,-6 6 0,-6 8 0,-6 4 0,-2 1 0,-4-2 0,2-3 0,0-9 0,2-12-3,5-10-22,6-8-3,3-16-1,7-6 0</inkml:trace>
  <inkml:trace contextRef="#ctx0" brushRef="#br0" timeOffset="4386">1760 614 76,'0'0'28,"-4"-8"-6,4 8-2,-9-2-4,9 2-4,-12 4-11,4 0-1,-2 1 1,1 6-1,2 4 1,2 4 0,4 2-1,2 2 0,6-1 0,2-1 0,7-3-1,2-6-9,3-6-18,3-1-4,-6-10-2,6-1 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5:54.0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463 567 80,'0'0'35,"-10"1"-1,10-1-6,0 0-25,0 0-2,0 0-1,0 0-1,-7 9 1,7-9-3,0 0-18,0 0-8,-9 8-3,9-8 0,-12 18 0</inkml:trace>
  <inkml:trace contextRef="#ctx0" brushRef="#br0" timeOffset="300">5 1148 87,'-7'38'33,"7"-38"-1,0 0 0,0 0-32,6 46 0,-6-46 0,0 0-1,0 0 0,0 0-18,0 0-11,0 0-2,49 15-1,-49-15 1</inkml:trace>
  <inkml:trace contextRef="#ctx0" brushRef="#br0" timeOffset="530">648 1101 80,'12'7'34,"-12"-7"0,12 13-10,-3-1-13,-5-3-7,1-1-4,-1 2-8,-4-10-20,0 0-5,12-1 0,-9-14-2</inkml:trace>
  <inkml:trace contextRef="#ctx0" brushRef="#br0" timeOffset="1171">1444 258 54,'-6'-9'26,"3"1"-2,3 8-3,0 0-2,-10-6-2,10 6-4,0 0-6,-8 8-8,8-8 1,-6 16 0,3-2 0,-1 6 0,-1 7 0,0 9 0,-1 9 0,0 9 1,1 8-1,-2 8 0,1 4 0,-2 6 0,0 1 0,1-1 0,0 0-1,0-7 1,0-5 0,0-8 0,0-9 0,2-9 0,1-10 0,2-8 0,-2-8 0,4-6 0,0-10 0,0 0 0,16 7 0,4-8-1,7 1 1,6 1 0,8 1-1,8 1 1,5 2 0,2 1 0,-1 0 0,-3 1 0,-6 0 0,-4-1 0,-7-3-3,-6-2-23,-5 5-3,-11-8-4,1 6-1</inkml:trace>
  <inkml:trace contextRef="#ctx0" brushRef="#br0" timeOffset="3555">2064 434 58,'0'0'35,"-15"0"-3,15 0-8,0 0-7,-11-2-3,11 2-10,0 0-3,0 0-1,8 7 0,1-1 0,5 4 0,7 4 1,7 3-1,8 4 0,5 0 0,3 1 1,3 0-1,-4-2 1,-2-2-1,-4-5 0,-8-2 1,-6-3-1,-8-2 0,-3-1 0,-12-5 1,12 7-1,-12-7 0,0 0-1,0 0 1,-1 10 0,1-10 0,-12 14-1,2-3 1,-4 4-1,-4 5 1,-5 3 0,-4 4 0,-2 0 0,0 0-1,-2-1 2,3-2-2,2-5 1,5-4 0,4-7-12,8-6-18,9-2-2,-9 3-1,9-3 0</inkml:trace>
  <inkml:trace contextRef="#ctx0" brushRef="#br0" timeOffset="4146">2179 1243 91,'0'0'33,"0"0"0,12 4-10,-1-15-17,9-3-6,6-5 0,4-4 0,2-5 0,2-4 0,2 0-2,-3 1-24,2-2-7,2 8-1,-8-4 0</inkml:trace>
  <inkml:trace contextRef="#ctx0" brushRef="#br0" timeOffset="4706">3380 22 75,'0'0'25,"0"0"-3,0 0-1,0 0-4,0 0-2,-10-2-7,10 2-7,-8 10-1,1-1 0,0 5 1,-4 6-2,-4 4 1,-2 7 0,-1 5 0,-2 2 0,1 2 0,1-2 0,1-4-1,3-5 2,4-4-1,5-6 0,5-5-1,7-5 1,6-3 0,7-3 0,6 0 0,7 0 0,6-1 0,4 0 0,2 1 0,-1 0 1,-2-1-1,-5 1 0,-2-1 0,-6-2 0,-2-2-13,-7-6-18,-5-8 0,-2-1-2,-8-8 1</inkml:trace>
  <inkml:trace contextRef="#ctx0" brushRef="#br0" timeOffset="5217">3613 0 69,'0'0'33,"0"0"-1,-10 17-3,5 6-13,-3 9-11,0 16-5,-1 15 0,-1 12 0,0 15 0,-2 7 0,1 3 0,2-4 0,1-8 0,2-14 0,2-16 0,1-14-1,2-15 1,3-14 0,-2-15-9,0 0-18,6-27-5,1 6-1,-6-9 0</inkml:trace>
  <inkml:trace contextRef="#ctx0" brushRef="#br0" timeOffset="8392">3966 66 64,'-2'9'35,"2"-9"-2,21 13-11,2-2-10,2-5-3,7 6-3,9-5-4,4 0-2,4-3 0,0-3 0,-1-1 0,-2-1 0,-2-1 0,-3-1 0,-8 2-5,-8-3-15,-2 1-10,-5 4-1,-9-3-3,-1 2 3</inkml:trace>
  <inkml:trace contextRef="#ctx0" brushRef="#br0" timeOffset="8802">4254 65 66,'-1'16'32,"-2"0"0,5 14 0,-3 14-12,1 11-20,0 13 0,6 9 0,-4 7 0,4-1 0,-2-4 0,-1-10 0,0-12-1,3-14-18,0-13-11,-5-16 0,-1-14 0,0 0 0</inkml:trace>
  <inkml:trace contextRef="#ctx0" brushRef="#br0" timeOffset="9473">2906 1228 37,'0'0'31,"6"12"2,-6-12-3,10-1-13,2 4-7,2-5-1,3 3 1,1-3-4,5-2-4,-1 1-2,4-1 1,-2 0-2,2-3 2,0-1-2,-1 0 1,0 0 0,-3 1 0,3-1-1,-5 3 1,1-1 0,-2 2 0,1 3 0,2 0 0,-1 2 0,0 1 0,2-1 0,1 1 0,2-1 0,-1 1 0,0-1 0,0 1 0,1-1 0,0 0 0,-2 2 0,3-1 0,-2 3 1,3-1-1,-2 1 0,2-1 0,-2 1 0,2-1 0,1-1 1,-2 2-1,2-4 0,-2 1 0,5-1 0,-1-1 0,0 0 0,-2 3 0,2-4 0,-2 1 0,-1 0 0,-2 0 0,-2 1 0,-2 1 0,3 0 0,-2-1 0,-2 1 0,1 0-1,-1-1 1,0 0-1,0 1 1,1 0 0,-3-1 0,2 0-1,-1 0 1,2-1 0,-1 1 0,0-1 0,1 0 0,0 0 0,-1 0 0,1 1 0,-1 0 0,0 0 0,0-1 0,-1 2 0,0-2 0,-1 0 0,-2 0 0,1-1 1,-2-1-1,0 1 0,-1 0 0,0 1 0,1-1 0,-1 2 0,0-1-1,-1 1 1,0 2 0,-2-2-8,0 1-21,0 0 0,-12-2-1,0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6:06.5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10 0 72,'0'0'32,"0"0"-5,-4 10-5,0 6-4,5 17-5,-3 10-13,2 13-1,0 14 1,0 10 0,-1 8 0,3 4-1,-1-2 2,-1-6-1,0-11 0,1-13-1,1-13 1,0-12-1,4-12-17,-1-15-11,-5-8-3,10-16 0,-10-8 0</inkml:trace>
  <inkml:trace contextRef="#ctx0" brushRef="#br0" timeOffset="390">45 6 80,'0'0'33,"0"0"-1,0 0-7,0 0-14,0 0-6,0 0-5,13 5 1,-2-3-1,4 1 0,1 0 0,5 3-1,1 2 1,2 4 0,0 3-1,1 5 1,-1 5 0,-1 3 0,0 3 0,-1 4 0,-2 2 0,1 4 0,-2 3 0,-1-2 0,-2 1-1,-3-2 2,-2 0-2,-3-2 2,-4-2-2,-4-3 2,-6-3-2,-3 4 2,-7-3-1,-5 0-1,-4-2 2,-2-1-1,-4-3 0,-2-2 0,0-3 0,1-6 0,3-4 0,3-2 0,3-2 0,4-2 0,5-2 0,4-3-12,10 0-19,0 0 1,5-15-4,7 4 2</inkml:trace>
  <inkml:trace contextRef="#ctx0" brushRef="#br0" timeOffset="1061">603 54 69,'0'0'33,"0"0"-4,0 0-7,0 0-3,-2 13-7,4 2-11,1 10-1,1 9 0,-1 9 0,3 12-1,-2 8 1,1 7 0,-1 4 0,1 2 0,-2-4 0,-1-5 0,-1-7 0,0-13 0,0-9 0,-1-18-11,3-11-17,-3-9-3,-1-27-2,3-5 2</inkml:trace>
  <inkml:trace contextRef="#ctx0" brushRef="#br0" timeOffset="1382">833 103 53,'8'-11'32,"-2"-3"0,2 2-5,0 3-10,-4-4-2,5 8-6,-9 5-9,12-1 1,-6 11-1,-3 6 0,0 9 1,-1 8-1,-2 8 0,2 10 0,-2 10 0,1 5 0,0 5 0,1 1 0,0 2-1,1-6 1,1-5 0,-1-9 0,2-12 0,-2-11-2,2-8-15,-3-11-12,-2-12-2,0 0 0,-8-21 1</inkml:trace>
  <inkml:trace contextRef="#ctx0" brushRef="#br0" timeOffset="1722">763 571 96,'0'0'30,"-3"-8"0,3 8-3,17-1-26,-2 3 0,4 1-1,9 1-23,4 4-9,-2-6-1,5 2-1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6:08.9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324 96 71,'-11'-11'34,"11"11"-4,-8-8-6,2-1-10,6 9-5,-9-14-9,3 6 0,-1 0 0,7 8 0,-15-14 1,5 8-1,0 1 0,-2 1 0,0 0 0,-3 2 0,-1 0 0,-1 0 0,-1 4 0,-1 0 0,0 3 0,0 2 0,0 3 0,3 1 0,2 2 0,2 2 0,1 0-1,4 0 2,2 1-2,4 1 1,2 3 0,4 0 0,3 0 0,2 0 0,4 1 0,1 0-1,1-1 2,0-1-2,3-2 1,0-1 0,1 0 0,0 0 0,0 2 0,0-1 0,0 2 0,-1-1 0,-2 1 0,-1 0 1,-4 0-1,0 0 0,-3-2 0,-1 0 0,-3-1 0,0 2 0,-3 0 0,-1-2 0,-1 2-1,-2 0 1,-4 1 0,-2 1 0,-2 1 0,-4 1 0,-3 0 0,-6-2 0,-2 1 1,-3-4-1,-2-1 0,-1-2 0,0-4 1,1-3-2,5-1 1,2-3-1,8 1-21,4 0-7,1-5 0,10 1-1</inkml:trace>
  <inkml:trace contextRef="#ctx0" brushRef="#br0" timeOffset="1252">488 558 97,'8'13'30,"0"2"0,4 2-7,6 4-23,0 2 0,3 2 0,0 0 0,0-2 1,0-2-1,-2-6-9,0-2-18,0 0-2,-6-8 0,0-3-2</inkml:trace>
  <inkml:trace contextRef="#ctx0" brushRef="#br0" timeOffset="1562">760 477 87,'2'12'30,"-2"6"0,-2 7-6,-2 2-16,0 10-6,-3 10-2,-3 9 0,-7 12 0,-4 5 0,-5 4 0,-3 1 1,0 2-1,-2-3 0,1-9 0,0-12 0,10-12-22,2-15-8,3-21-1,15-8-2</inkml:trace>
  <inkml:trace contextRef="#ctx0" brushRef="#br0" timeOffset="2263">1109 629 52,'-4'-8'25,"4"8"0,0 0-2,-7-9-3,7 9-4,0 0-3,0 0-5,-10-11-8,10 11 0,-9-8 0,9 8 0,-14-10 0,2 5 0,-2 2 0,-2 3 0,-2 4 0,0 4 0,0 6 0,2 7 0,5 6-1,7 6 2,8 2-1,9 0 0,5-4 0,7-4 0,9-6-25,3-4-6,-6-16-1,6-3-2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7:12.5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71 25 62,'0'0'30,"2"-17"-2,-2 17-4,-2-8-6,2 8-2,-8 13-5,4 7-10,2 15 1,-1 12-1,1 14-1,0 12 0,4 8 0,-1 6 0,3 3 1,2-6-2,1-7 0,4-10-11,-3-16-11,4-17-6,-6-13 1,-6-21-2</inkml:trace>
  <inkml:trace contextRef="#ctx0" brushRef="#br0" timeOffset="260">0 455 102,'0'0'29,"10"8"0,4 9 0,4 3-27,7-1-2,2 1 0,0-5-1,3-7-6,1-1-16,0-8-6,1-8 1,-2-4-2</inkml:trace>
  <inkml:trace contextRef="#ctx0" brushRef="#br0" timeOffset="611">377 468 69,'-1'19'30,"2"5"0,-3 2-1,-1-1-11,4 5-10,-4-5-1,1-3-12,3-2-14,-1-7-7,0-13-3,0 0-1,1-8 0</inkml:trace>
  <inkml:trace contextRef="#ctx0" brushRef="#br0" timeOffset="791">360 299 69,'-10'-12'7,"1"4"-7,1 5 0,-3-4-23</inkml:trace>
  <inkml:trace contextRef="#ctx0" brushRef="#br0" timeOffset="1181">541 388 32,'-4'10'27,"0"7"3,-2 5-4,1 4-6,4 10-3,-2-3-1,9 6-3,-4-7-6,8-2-4,2-9-3,5-8-1,0-13 0,1-10 0,0-10 0,-4-4 1,-3-3-1,-6-1 0,-2 2 1,-6 2 0,-2 4-3,-8 1-9,5 8-9,-1 2-5,2 1-1,7 8-2,-3-12 1</inkml:trace>
  <inkml:trace contextRef="#ctx0" brushRef="#br0" timeOffset="1502">789 395 32,'3'11'27,"-5"-3"2,1 0 1,2 2-11,3 9-3,-2 0-2,3 10 0,-4-4-7,3 6-4,1-6-3,-3-1-1,2-7 1,-1-6-2,-3-11 1,12 0 0,-3-10 0,0-7 0,2 0 0,1-2 1,0 3 0,1 4 1,-1 11 0,1 11 0,-4 8-1,2 9 1,-4 5 0,2 0-2,3 0-13,-2-8-12,7-14-2,3-11 0,2-12-2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7:05.4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276 128 35,'0'0'31,"0"0"-6,8-8-4,-8 8-2,1-13-3,-1 13-3,0-17-2,1 9-5,-3 0-6,-2-1 0,0 1 0,-2 0 0,-1-1 0,-2 2 0,0 0 0,0 1-1,-1-1 2,-1 2-2,0 1 2,-1 0-1,0 4 0,-2 0 0,0 1 0,0 3 1,-1-1-1,-1 2 0,0 4 1,1 1-1,1 1 1,0 1-1,3 4 1,0 1-1,2 2 0,2 2 1,1-1-1,2 1 0,3-2 0,2 1-2,2-1 2,3-3 0,3 1 0,2-1 0,2-2 0,2 2 1,2-2-2,2 0 4,1-2-3,1 4 0,-1-4 0,-1 2 0,1 0 0,-1 1 0,-2 1 0,-1 0 1,-1 1-2,0 1 2,-2 2-1,-1-2 0,-2 2 0,0 0 0,-2 1 0,-2-2 0,0 1 0,-3-1 0,-1-1 0,-2 1 0,-2-1 0,-2 1 0,-3 0 0,-5 2 0,-3 1 0,-4-2 0,-3 2-1,-5-5 0,-1-2 1,-1-5-1,1-2 1,3-4-3,7 0-14,3-4-8,4-2-3,11 2-1,0 0 0</inkml:trace>
  <inkml:trace contextRef="#ctx0" brushRef="#br0" timeOffset="902">684 546 40,'-1'-10'25,"-1"-2"0,-2 3-4,1 1-3,-4-2-2,7 10-3,-15-9-3,15 9-3,-18-1-7,7 2 0,-2 2 1,1 4 0,-1 4-1,0 3 1,2 6-1,2 5 1,3 5-1,4 1 1,3 1-1,2-3 0,5-3-1,3-4 1,3-8-1,1-7 1,2-6-1,-1-7 1,2-4-1,-1-5 1,-1-3 0,-2-3-1,-3-2 1,-2 2 0,-2 0 0,-2 4 0,-3 4 0,-1 4 1,-1 9-1,0 0 1,6 19 0,0 3-1,4 3 1,2 3-1,3 1 0,3-2 0,2-1-14,0-9-9,-1-9-5,1-5-1,-6-10-1</inkml:trace>
  <inkml:trace contextRef="#ctx0" brushRef="#br0" timeOffset="1472">931 505 38,'0'0'26,"-1"9"5,1-9-7,2 20-6,-3-11-5,5 9-1,-3 0-3,4 8-2,-4-3-3,3 2-4,-1-5 0,-1-3 0,1-3-1,-1-5 0,-2-9 0,0 0 0,12-10 0,-9-3 0,1-2 1,3 0-1,-2-2 1,2 3 0,-3 0 0,3 4 0,-3 2 1,-4 8-1,13-4 1,-13 4-1,15 5 1,-7 1 0,1 5-1,-1 0 1,1 5 0,-1-1-1,-1 1 0,0 0 1,-1-2-1,-3-3-1,-3-11 0,7 8 1,-7-8-1,8-16 0,-2 0 0,-1-2 1,2 0-1,2 0 1,0 0 0,3 7 1,1 7-1,3 9 1,1 9 0,1 4 0,0 5-1,0 4 1,0 1-1,-3-2 0,-4-4-1,-5-8-16,2-3-10,-2-3-2,-6-8 0,0 0 0</inkml:trace>
  <inkml:trace contextRef="#ctx0" brushRef="#br0" timeOffset="2083">1566 639 73,'14'0'29,"2"-2"0,-3 0-8,-4-9-9,5 3-1,-7-4-7,-1-2-4,-3 0 0,0-2 0,-3 2-1,-2-2 1,-1 4-1,-2 0 0,-2 2 1,7 10-1,-16-11 1,5 11 0,1 7 0,0 9 1,2 7 0,5 9 0,3 6-1,4 4 1,5 1-1,6-3 0,4-7-1,4-11-11,3-11-16,2-6-3,-3-13-2,4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7:09.3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164 505 27,'0'0'32,"0"0"2,0 0-8,-7-10-7,7 10-3,-9-13-3,9 13-5,-10-15-8,2 7 0,-1 1 0,0 0 0,-4 1 1,2 2-1,-3 0 0,1 4 1,0 2 0,1 4 0,0 5 0,2 6 0,3 5 0,2 6 1,4 3-2,2 2 1,3 0-1,2-5 0,2-3 0,3-8-1,-1-6 0,1-9 0,1-8 1,-3-6-1,1-5 0,-2-3 1,-1-1-1,-2-2 1,-2 1 0,-1 4 0,-2 3 1,0 6-1,0 9 1,0 0 0,5 17-1,1 3 1,3 4 0,2 3 0,3 0-1,1-2-2,3-4-16,-2-7-11,-2-10 1,-1-6-3,-3-9 2</inkml:trace>
  <inkml:trace contextRef="#ctx0" brushRef="#br0" timeOffset="551">291 453 67,'0'0'31,"0"0"-2,0 15-6,0-15-7,8 23-4,-4-9-6,4 6-4,0 1-2,1 1 0,-1 2 0,0-5 0,-1-2 0,0-4-1,-7-13 0,15 7 0,-6-13 0,1-11 0,1-3 0,2-4 0,1 1 1,-1 2 1,0 6 0,2 9 0,-1 8 0,-2 13 0,1 7 0,-2 1-7,2 4-18,-1-2-5,-2-7 0,0-8-1</inkml:trace>
  <inkml:trace contextRef="#ctx0" brushRef="#br0" timeOffset="1041">847 519 44,'3'9'28,"-3"-9"2,0 0-3,0 0-8,-11-10-6,11 10-2,0 0-5,-11-7-6,1 6 0,1 1 1,-3 0 0,-1 3 0,-1 2 0,1 3-1,0 4 1,4 2 0,2 4-1,5 2 1,3-2-1,3-1 0,2-5-1,4-5 1,2-5 0,1-4-1,0-5 1,-1-5 0,-1 2-1,0-3 1,-2 6 1,-9 7-1,12-2 1,-12 2-1,9 15 0,-4-2 1,-2 0-2,0-1-16,3-2-9,-6-10-3,12 1 0,-12-1-1</inkml:trace>
  <inkml:trace contextRef="#ctx0" brushRef="#br0" timeOffset="1442">1002 81 67,'7'-36'30,"-1"7"-1,-1 13-1,-5 16-11,9 12-8,-4 15-9,-1 14 1,0 11-1,1 10 0,2 8 1,1 1-1,0-2 0,1-4-3,-2-14-20,2-12-5,3-9-2,-4-17-2</inkml:trace>
  <inkml:trace contextRef="#ctx0" brushRef="#br0" timeOffset="1712">1224 477 83,'12'23'31,"-2"-4"0,6 1-1,2 0-22,2-6-9,-2-8-15,4-6-8,-3-4-3,-3-10-2,2 0 0</inkml:trace>
  <inkml:trace contextRef="#ctx0" brushRef="#br0" timeOffset="1843">1448 465 69,'4'14'30,"-7"14"-3,-2 10-2,-2 9-4,-1 13-9,-2 4-12,-2 4 0,2-2 1,0-6-1,-1-8-2,1-11-22,2-18-4,4-13 0,-3-18-3</inkml:trace>
  <inkml:trace contextRef="#ctx0" brushRef="#br0" timeOffset="2373">1786 432 51,'0'0'30,"0"0"-4,-2-12-3,2 12-4,-3-9-3,3 9-5,0 0-6,-9-4-4,9 4-1,-11 1 1,11-1 0,-12 4-1,12-4 0,-10 14 0,7-2 0,4 5 0,2 4 0,1 1-1,2 1 1,1 1 0,1-1 0,-1-2 0,-2-2 0,-3-5 1,-4-3-1,-4-2 0,-4-1 1,-5-3-1,-1-3 0,-2-2-4,6 1-17,-2-1-7,4-3-1,10 3-1,0 0 1</inkml:trace>
  <inkml:trace contextRef="#ctx0" brushRef="#br0" timeOffset="2804">1952 489 94,'3'11'29,"1"3"0,0 4-5,-3-3-16,5 3-7,0 3-7,-2-6-18,1-7-4,-5-8-1,7-9-1</inkml:trace>
  <inkml:trace contextRef="#ctx0" brushRef="#br0" timeOffset="2964">1899 244 94,'-11'-4'30,"1"3"-16,10 1-14,4 8-32,-4-8-1,18 1 0</inkml:trace>
  <inkml:trace contextRef="#ctx0" brushRef="#br0" timeOffset="3285">2336 424 62,'0'0'33,"0"0"-3,-6-10-8,6 10-8,-4-10-1,4 10-7,-2-9-6,2 9 1,-10-9-1,10 9 1,-16-5 0,4 6-1,1 2 1,-1 4-1,2 5 0,3 7 0,4 6-1,3 3 1,2 2-1,5 1 1,0 1 0,-1-1 0,-1-3 0,-4-4 0,-6-5 0,-7-5-18,-4-1-10,-2 0-1,-5-4-1,0 2 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7:23.4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 42 36,'-3'8'29,"6"17"2,-5 6-4,0 8-6,6 15-7,-4 3-4,4 11-2,-4-1-4,3 3 0,-2-10-1,-1-7-9,6-7-16,-4-11-7,0-13-1,2-10-2,-4-12 1</inkml:trace>
  <inkml:trace contextRef="#ctx0" brushRef="#br0" timeOffset="301">31 393 53,'7'-9'30,"-7"9"-1,13-7-8,-13 7-4,18-3-3,-7 3-4,5 8-4,-3 0-2,2 6-3,-1 3-1,-2 4 1,-2 1 0,-2 2-1,-5-1 0,-3 1 1,-4-3-1,-4 0 0,-3-1-1,-2-4 1,-1-3 0,-1-6-7,2 0-14,2-4-8,1-7 0,10 4-1,-3-12 1</inkml:trace>
  <inkml:trace contextRef="#ctx0" brushRef="#br0" timeOffset="801">338 464 30,'-2'20'21,"1"-8"2,4 9-2,3 6-1,-1 0-3,6 8-3,-4-6-2,5 1-2,-3-11-2,4-7-2,0-15-4,-1-10-3,2-12 1,-2-8-1,2-3-13,-4-7-10,-2-3-4,2 2 0,-5 3-2</inkml:trace>
  <inkml:trace contextRef="#ctx0" brushRef="#br0" timeOffset="1072">732 0 69,'0'0'30,"8"-8"-1,-8 8 0,6 19-12,-6 1-10,4 13-5,-1 9-1,2 9 0,0 9 0,0 4-1,1 2 0,1-2 1,-1-6-2,-3-11-12,3-7-16,-1-7 1,-4-12-1,1-8-1</inkml:trace>
  <inkml:trace contextRef="#ctx0" brushRef="#br0" timeOffset="1312">721 430 90,'6'-11'28,"2"11"1,1 0 0,2-1-23,7-2-6,3-4-27,2 2-2,-2-8-4,4 4 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7:25.8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5 380 39,'0'0'25,"0"0"-3,-7 9-8,8 0-3,0 2-1,5 8-3,-3 1 2,6 8 0,-5-1-1,8 4-1,-5-6 2,6 1-2,-4-9-1,3-3-1,-2-7-4,-1-6-1,1-5 0,-2-3-1,1-1 1,-3-2 0,-6 10 0,14-11 0,-14 11 1,15 4-1,-5 3 1,2 2-1,0 1 1,1-2-1,4-2 0,1-9-1,1-8 1,-2-7 0,-1-4-1,-4-5 1,1 0-1,-4-1-1,-1 6-10,-7 4-9,0 7-8,-1 11 1,0 0-3,4 8 2</inkml:trace>
  <inkml:trace contextRef="#ctx0" brushRef="#br0" timeOffset="570">471 445 61,'0'0'31,"0"0"-1,8 16-6,-8-7-5,5 11-2,-3 0-8,2 4-7,0 3-2,-1-2-4,3 2-17,-3-7-8,-1-10-1,-2-10 0,0 0 0</inkml:trace>
  <inkml:trace contextRef="#ctx0" brushRef="#br0" timeOffset="741">459 340 74,'-4'-14'6,"1"3"-6,3 11 1,0 0-13</inkml:trace>
  <inkml:trace contextRef="#ctx0" brushRef="#br0" timeOffset="1041">687 78 88,'-3'-8'29,"-1"-2"1,4 10-7,0-10-12,0 10-8,0 0-2,4 9-1,0 7 1,2 9 0,1 9 0,1 10-1,2 8 0,-1 6 0,1 5 0,-2 1 0,-1-2 0,-1-5-1,-2-9-9,2-3-13,-1-10-5,-4-10-2,1-7 0</inkml:trace>
  <inkml:trace contextRef="#ctx0" brushRef="#br0" timeOffset="1292">726 559 58,'-4'-12'30,"4"12"0,0 0-2,7-8-9,5 11-6,-2-5-5,6-5-12,5-2-21,-1-5-4,-1-8 0,1-2-1</inkml:trace>
  <inkml:trace contextRef="#ctx0" brushRef="#br0" timeOffset="1512">945 0 68,'0'0'31,"0"0"-2,0 0 1,0 0-7,-9 6-16,12 4-6,1 4-1,1 6 1,2 6-1,3 7 1,0 7-1,2 4-1,0 5 1,0 3 0,-1 5 0,-1 0 0,-1-4 0,-2-4 0,-1-10-1,-1-7 1,-1-9-2,0-12 2,-4-11-1,9-7 0,-1-3 0,3-1 0,1 5 1,6 5 0,1 8 1,1 5-13,5 9-14,0 5-3,-5-2 0,1-1-1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7:28.0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69 382 66,'0'0'30,"-14"-7"-4,3 5-3,2 9-3,-5 0-5,7 9-11,-2 4-4,5 6 1,4 7 0,7 1 0,7 2-2,5-3 2,5-3-2,5-9 1,5-6-9,-2-12-18,2-14-2,-1-6 0,-6-9-1</inkml:trace>
  <inkml:trace contextRef="#ctx0" brushRef="#br0" timeOffset="430">416 19 65,'-5'-15'30,"5"15"-2,0 0-8,0 0-3,0 0-1,-9-4-9,9 4-7,0 8 1,1 2 0,1 2-1,1 6 1,-1 6-1,4 5 0,0 8 0,1 7 0,2 3 0,0 3 0,0 3 0,0-3 0,-1-5 0,0-6 0,0-10-1,-2-7 1,0-9-1,-6-13 0,12 0 0,-5-9 0,-1-3 1,2-1-1,3 3 2,0 5-1,4 5 1,4 9 0,-1 7-1,2 7 1,0 4 0,-1 1-1,-1 1-5,-4-7-17,-2-8-6,-3-6-1,-9-8-1</inkml:trace>
  <inkml:trace contextRef="#ctx0" brushRef="#br0" timeOffset="1011">894 435 42,'0'0'28,"-3"-8"-2,3 8-4,-2-8-2,2 8-4,-3-8-2,3 8-4,0 0-7,-10-6-3,10 6 1,-14 6-1,6 2 1,1 3 0,-1 5-1,3 3 1,1 0-1,3 2 1,2-4-1,0-2-1,5-6 1,-6-9-1,14 7 1,-6-11-1,2-4 0,-1-2 1,1 0 0,-1 2-1,-1 3 2,1 3 0,-9 2-1,16 9 1,-10 3 0,1 1-1,3 2-12,-4-3-11,2-4-5,1-5-1,-9-3-1</inkml:trace>
  <inkml:trace contextRef="#ctx0" brushRef="#br0" timeOffset="1402">1038 400 42,'-1'-13'29,"1"13"1,0 0-2,-3-9-7,3 9-5,2 9-2,2 1-10,1 3-3,0 1 0,0 2-1,1 0 0,-1 0 0,0-2 0,0-3 0,1-3-1,-6-8 1,10 7-1,-2-7 1,1 0-1,3 0 1,1 3 0,1 3 1,2 3-1,-1 3 0,1 2 1,-1 0-3,-3-3-13,2 0-11,1-7-3,-1-7-1,1-4 1</inkml:trace>
  <inkml:trace contextRef="#ctx0" brushRef="#br0" timeOffset="1782">1489 465 66,'0'0'28,"0"0"-4,-1-10-2,1 10-4,0 0-3,0 0-6,-8-4-9,8 4 0,-12 2 0,4 0 0,0 2 0,-1 3 1,0 1-1,1 2 1,2 0-1,4 1 0,0-3 1,3 0-2,-1-8 1,11 5-1,-3-7 1,0-4-1,1 0 1,-1-2-1,-8 8 1,14-14 1,-14 14-1,9 2 1,-9-2-1,9 21 1,-5-1 0,-1 5 0,0 4-1,-2 4 1,-1 5-2,-7 0 1,-2 0 0,-5-2-1,-1-4 1,-2-7-2,2-6-20,-2-7-6,0-12-2,6-6 0,3-6 2</inkml:trace>
  <inkml:trace contextRef="#ctx0" brushRef="#br0" timeOffset="2463">1734 516 76,'6'12'30,"0"-3"0,4-2-3,4 2-11,-2-8-10,3-3-7,-1-3 0,0-4 1,-3-1-1,-2-4 1,-4 1 0,-3 2 0,-5 2 0,3 9 0,-18-5 1,7 13 0,-2 5-1,2 4 1,2 7-1,6 5 1,6-1-1,7 0 0,8-4-3,2-9-19,7-5-6,5-5-2,0-12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7:31.0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60 147 71,'0'0'30,"0"0"0,0 0-8,3 14-5,-3-14-5,6 20-8,-3-5-4,2 2 1,-2 2-1,2-2 0,-1 2-11,-1-6-16,-2-5-2,-1-8 0,0 0-1</inkml:trace>
  <inkml:trace contextRef="#ctx0" brushRef="#br0" timeOffset="190">11 42 95,'-8'-10'29,"2"1"-5,6 9-21,6-10-31,-6 10-1,9-13 0</inkml:trace>
  <inkml:trace contextRef="#ctx0" brushRef="#br0" timeOffset="431">270 64 79,'-1'12'30,"1"-12"-1,1 16-7,5-2-7,-5-3-5,6 4-7,-4 1-3,3 0 0,-3-2 0,3 0 0,-4-2-1,3-2 1,-5-10-1,5 9 0,-5-9 1,10-2-1,-1-3 0,-1-3 1,6 2-1,1 4 1,5 4 0,2 8 0,5 6-20,0 5-8,-5 2 0,3 6-2,-5-5 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7:32.1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175 76 65,'-2'-11'30,"-1"0"-4,1 1-5,-5-3-1,2 5-6,-7-2-6,1 3-8,-4 2-1,-2 5 1,-2 2 0,1 6 1,-1 5-1,3 7 1,3 7-1,3 4 1,5 4-1,5 2 1,5-2-1,3-4-1,4-7 0,2-7 1,4-12-1,1-7 0,1-11 1,1-5-1,-2-5 1,-2 0 0,-1 2 0,-2 2 0,-5 7 1,-1 7-1,-8 5 1,13 16 0,-8 2-1,0 3 1,2 1-1,-1-3-2,5 0-16,-3-6-10,0-11-1,1-4-1,-2-9 1</inkml:trace>
  <inkml:trace contextRef="#ctx0" brushRef="#br0" timeOffset="470">347 51 67,'0'0'30,"0"0"-1,-8-2-1,8 2-8,2 8-11,0 0-8,1 4 0,3 4-1,-1 3 1,1 2-1,0 1 1,0 0-1,-2-4 0,0-3-1,-2-4 1,-2-11-1,0 0 1,8-15 0,-4-4-1,0-4 0,4-4 1,0 0 0,1 1 0,3 1-1,1 7 1,4 5-2,0 1-15,6 7-10,3 5-1,0-1-2,0 4 2</inkml:trace>
  <inkml:trace contextRef="#ctx0" brushRef="#br0" timeOffset="891">745 97 54,'0'0'29,"12"13"1,-3-8-5,-1-4-4,5 3-5,-3-9-7,2 0-9,1-4 1,-2-1-1,-3-2 0,0-1 0,-4-1 0,-2 1 0,-4 2 0,-3 0 0,-4 3 0,-3 4 0,0 5 0,-1 3 0,1 7 0,1 6 0,4 9 0,4 3 0,7 5 0,5-1 0,4-3 0,5-5-1,7-5-21,2-10-5,-2-10-2,4-6 0</inkml:trace>
  <inkml:trace contextRef="#ctx0" brushRef="#br0" timeOffset="1332">1321 58 16,'0'0'17,"-10"-4"3,10 4 3,0 0-1,-6-11-4,6 11-1,0 0-1,0 0-1,-9-13-1,9 13-6,0 0-8,-14-7 0,6 4 0,-2-2 0,-4 3 0,-2 0-1,-1 4 1,-2 4 0,-1 6 0,4 6 1,0 6-1,4 5 0,4 2 0,5-1 1,4-1-2,5-6 1,3-5 0,4-8-1,2-10 1,1-7 0,1-6-1,0-3 1,0-2 0,-3 0 0,-1 1 0,-2 3 0,-1 6 0,-2 7 1,0 8-1,1 5 0,2 5-5,1-2-23,1-4-1,4-4 1,-2-11-2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8:17.0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801 886 39,'0'0'24,"0"0"0,-2-10-2,2 10-2,0 0-3,0 0-2,0 0-3,0 0-6,0 0-4,0 0-3,0 0 1,0 0 0,0 0 0,6 11 0,-6-11-1,9 14 1,-1-2 0,-1 2 0,0 3 0,1 0 0,1 3 0,0 2 0,0 0 0,-1 2 0,1-1 0,3 0-1,0 1 2,-2-1-2,2 0 1,1 0 0,2 0 1,1 1-2,0 0 2,0 1-1,0-1 0,2 1 0,-1 1 0,4 0 0,-4 0 0,0 1 1,3 0-1,0 1 0,3 0-1,-1-2 2,2 0-2,0 0 2,2-2-2,0 0 1,0 1 0,-2-1-1,-3-2 1,0-2 0,-4-1 0,-2-1 0,-3-2 0,0-2 0,-3-3 0,2 0 0,0 1 0,-1-1 0,1 0 0,1 1 0,-2-2 0,-1 1 0,1 1-11,-10-12-11,8 10-7,-8-10 0,0 0-3</inkml:trace>
  <inkml:trace contextRef="#ctx0" brushRef="#br0" timeOffset="1873">258 193 20,'0'0'15,"0"10"-2,0-10 2,2 12 2,4 1 1,-4 0-1,4 11 0,-4 0-3,3 11-1,-2 0-4,1 6-2,-2-3-5,1-2-2,-2-1 0,0-9-6,4-4-10,-4-10-9,-1-12-4,0 0-3,-5-14 1</inkml:trace>
  <inkml:trace contextRef="#ctx0" brushRef="#br0" timeOffset="2264">256 17 52,'0'0'30,"-8"-4"-1,8 4-8,0 0-4,-12-10-4,12 10-3,-16-2-4,6 1-7,-4 2 1,0 1 0,-3 5 1,1 3-2,-3 3 1,2 4 0,-1 3 0,1 4 0,0 4 0,1 4 0,3 3 0,-1 4 0,5 5 0,2 2 0,5 4 0,2 1 0,5 3 0,4 1 0,5-1 0,4-3 0,4-5 1,4-4-1,4-5 0,5-6 1,1-9-1,3-8 0,4-8 1,-2-8-1,-1-10 0,1-6 1,-6-11-1,-3-7 1,-6-9-1,-2-5 0,-9-6 0,-5-6 0,-4-2 0,-6-4 0,-8 0 0,-3 4 0,-7 4-1,-5 9 1,-3 18-14,-5 10-12,-3 14-4,4 18-3,-5 6-1</inkml:trace>
  <inkml:trace contextRef="#ctx0" brushRef="#br0" timeOffset="3415">1457 1636 43,'0'0'30,"0"0"-4,-8-10-3,8 10-3,0 0-2,-7-9-4,7 9-6,0 0-8,0 0-1,0 0 1,0 0-1,0 0 1,0 0-1,13 16 1,-5-6-1,3 6 1,4 4-1,2 1 1,0 2 0,3-1 0,1 1 0,-1-3 0,-2-1-1,-4-6 1,-2-2 1,-3-1-1,-9-10 0,8 14 0,-8-14 0,-6 11 0,-4-4 0,-2-1 0,-6 1 0,-1 2 0,-4 0 0,0 2 0,-2 2 0,2 1 0,1-1 0,3 2 0,4-2-2,5-2-21,4 0-6,6-11-4,0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8:27.1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1878 1745 25,'0'0'5,"0"0"1,0 0 1,8 4-1,-8-4 1,0 0 0,0 0 2,0 0-1,0 0 1,0 0-1,0 0 0,-13-11-1,13 11 0,-17-13-1,6 4-1,-3-3-2,-3 1 0,-4-4 1,0 0 0,-4-3 1,1 4 0,-3-2-1,1 3 0,-1-2-1,2 0 0,-2 0 1,4 0-2,-1-2-1,0-1-2,-1-3 1,-1-1 0,-1-1 1,0-1-1,-1 1 0,2 0 1,0 1-1,0 2 0,0 1 0,1 2 0,-1 1 0,-4 2 0,0-3-1,-4 0 1,0 0 0,-3-2 0,0 0 0,3-1 0,-1 0 0,3 1 0,-2 1 0,4 0-1,2 2 1,0 0 0,1 2 0,-4-2 0,3 1 0,-2-1 0,2-1 0,-3 0 0,-2 0 0,0 0 0,2 0 0,0 1 0,1-1 0,3 2 0,-1 0 0,3 1 0,3 0 0,2-2 1,0-1-2,-1 1 2,0 0-1,1-1 0,3 0 0,-1 0 1,-1 0-1,0 1-1,2 1 2,3 2-2,1 0 2,-1 2-2,2 2 1,1 1 0,1 3 0,2 1 0,8 4 0,-12-4 0,12 4 0,-8 2-1,8-2-1,0 0 0,-7 10-5,7-10-6,0 9-6,0-9-6,2 12-4,5 0-1,-6-4 0</inkml:trace>
  <inkml:trace contextRef="#ctx0" brushRef="#br0" timeOffset="1021">185 858 22,'0'15'8,"0"-15"-1,4 12-1,-4-12 0,0 0 0,2 8 0,-2-8 1,0 0 2,0 0 1,0 0 0,0 0 0,0 0 1,-7-13-1,7 13-1,-8-13 0,8 13-3,-10-19-1,6 8-1,-3-5 0,0-3-1,-2-4 0,-2-1-2,-2-3-1,0-2 1,0-1-1,-2-1 0,1 1 0,1 4 0,2 3 0,1 2 0,3 5 0,1 3-1,1 3 1,2 2 0,3 8 0,-5-10 0,5 10 0,0 0 0,0 0-1,0 0 1,14 2 0,0 7-1,6 3 1,4 3 0,8 0 0,5 2 0,3 0 0,1-3 0,0 0-5,-5-6-17,-3-4-6,-2 0 0,-11-6-1</inkml:trace>
  <inkml:trace contextRef="#ctx0" brushRef="#br0" timeOffset="2033">1270 295 37,'0'0'20,"-9"0"2,9 0-1,0-11-3,0 11-4,2-11 0,-2 11-1,4-12-4,-4 12-5,10-10-4,-10 10 0,10-7 0,-10 7 0,16-3 0,-8 3 0,2 2 0,1 2 0,1-1 0,0 3-1,1-1 1,0 0 0,-2 2 0,0-1 0,-1 1 0,-2-1 0,-2 2 0,-1 0 0,-2 1 0,-1 0 0,-1 0 0,-1-1 0,0 0 0,0-8 0,-2 13 0,2-13 0,0 0 0,-5 9 0,5-9 0,0 0 0,0 0 0,-12 7 0,12-7 0,-9 6 0,9-6 0,-8 7 0,8-7 0,-9 6 0,9-6 0,-9 5 0,9-5 1,-11 2-1,11-2 0,-13 3 0,5-1 0,0 1 0,0 0 0,0 2 0,0-1 0,0 2 0,0 1-1,8-7 1,-14 13 0,14-13 0,-14 14 0,7-5 0,0 0 0,1 2 0,1 0 0,0 2 0,1 0 0,-1 1 0,3-1 0,-1-2 0,1-2 0,0-1 0,2-8 0,-1 10 0,1-10 0,0 0 0,0 0 0,9 8 0,-9-8 0,9 4 0,-9-4 0,16 3 0,-5-2 0,1 0 1,1 1-1,2-1 0,4 1 0,1-1 0,-2 2 0,3 1 0,-2 0 0,0 1 0,-1-1-1,-3-1-6,0-1-10,-4-2-9,-1-5-1,-1 0-2,-5-8 1</inkml:trace>
  <inkml:trace contextRef="#ctx0" brushRef="#br0" timeOffset="3064">1461 44 17,'0'0'19,"-17"-6"2,17 6-3,-20-5-2,4-2 0,1 4-2,-6-5-1,4 4-2,-6-3-1,3 5-2,-5-1-1,2 5-5,-2 2-2,-2 5 0,0 3 0,1 3 0,0 3 0,2 6-1,1 1 1,0 5 0,3 1 0,4 3-1,3 2 1,3 1 0,3 5 0,4 1 0,5 2 0,6 1 0,2 1 0,4-1 1,5-2-2,4-1 2,3-5-1,4-2 0,4-6 1,3-3-1,4-6 0,4-3 0,-1-5 1,0-3-1,1-8 1,-1-5 0,-3-7-1,-1-5 1,-4-7-1,-3-4 0,-2-10 0,-3-5 1,-3-7-1,-4-4 0,-4-5 0,-3-2 0,-5-3 0,-2-2 0,-5 3 0,-6 1 0,-8 6 0,-5 6 0,-10 11 0,-10 8-11,-5 21-6,-12 11-7,-6 16-4,-3 14-2,-7 7 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8:34.2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139 80 17,'-2'-9'3,"0"-2"-1,0 1 0,2-1 0,0 2 2,1-1 1,2 2 3,-3 8 4,-2-12 5,2 12 2,0 0-1,0 0-2,-6 9-1,5 5-3,-6 2-1,7 8-4,-1 3-6,-1 5-1,1 6-1,3 5 2,2 3-1,-2 3 0,0 2 0,-1 2 0,-2-2 0,4 1 0,-2-2 1,-2-1-2,1-2 2,2 0-1,-3-2 0,1-3 0,2 1 0,-4-1 0,0-2 0,2-1 0,-2 3 0,-1-2 0,2 0 1,-2 0-2,0 2 2,3-1-1,0 2 0,-1-2 0,-1-2 0,0-3 0,2-1 0,1-6-1,1-2-8,-4-8-5,4-3-5,0-6-6,-2-10-4,0 0 1</inkml:trace>
  <inkml:trace contextRef="#ctx0" brushRef="#br0" timeOffset="601">0 1146 17,'0'0'24,"0"0"5,0 0-5,0 0-4,0 0-3,-1 9-1,5 4-3,-1 1-3,5 6-5,2 4-5,1 5 0,3 3 0,-1 2 1,-2 2-1,-1 0 0,1-1 0,-1-2 0,1-5 0,-1-5 0,-2-7 0,3-7 0,3-12 0,4-9 0,1-12 1,3-11-1,-2-6 0,2-8-2,2-3-18,0-2-9,-5-3 1,1 4-2,-7-1 1</inkml:trace>
  <inkml:trace contextRef="#ctx0" brushRef="#br0" timeOffset="1202">533 449 67,'0'0'30,"0"0"-2,0 0-4,0 0-13,0 0-3,10-12-3,-2 5-4,3 0-1,-1-1 0,3 1 0,0 1 0,-1 2 1,2 2-1,-2 5 0,0 1 0,-1 4 0,0 3 0,-3 2-1,-1-1 1,0 4 1,-7 1-2,1-1 2,-5 1-2,-2 0 2,-4-1-1,1-1 0,-2 1 0,1-5 0,2-2 0,-1-2 0,9-7 0,-7 9 0,7-9 0,2 9 0,-2-9 0,15 16-1,-6-5 2,-1 4-1,2 3 0,-1 3 0,-2 0 0,-2 2 0,-5 0 0,-2-2 0,-4 0 0,-2-3 0,-3-2 0,-1-1-13,-4-6-8,-2-5-6,3-1-2,-5-8 0</inkml:trace>
  <inkml:trace contextRef="#ctx0" brushRef="#br0" timeOffset="1813">610 187 9,'-3'-10'18,"-4"-7"3,1 7-1,-6 3-5,-5 0 4,0 8-2,-9 2-1,0 9-4,-5 2-1,4 10-4,-3 5-2,3 6-3,1 7-2,3 7 0,5 6 0,4 6-1,5 5 1,2 4 0,6 3 0,3 0 0,8 2 1,4-4-1,12-6 0,8-6 0,4-8 1,7-11-1,6-12 2,6-11-2,4-16 1,0-15 0,-4-15-1,-2-11 0,-2-16 1,-7-12-1,-4-10 0,-10-8 0,-8-5 0,-10 1-1,-13 3 1,-13 6 0,-14 14 0,-14 14-2,-11 20-16,-10 19-11,-9 16 1,2 16-2,1 6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7:14.5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37 88,'0'0'29,"13"5"-2,-5-2 2,3 0-22,8 3-7,-1-1 0,5 0 0,1 0 0,1-3-2,2 0-15,-3-2-9,-3-4-1,-3-1-2,-2-1 2</inkml:trace>
  <inkml:trace contextRef="#ctx0" brushRef="#br0" timeOffset="240">58 188 102,'-6'10'29,"7"-1"0,3-1 0,5-2-30,5-5 0,7 0-2,1-3-14,5-2-12,2 1 1,-3-5-2,0 2 2</inkml:trace>
  <inkml:trace contextRef="#ctx0" brushRef="#br0" timeOffset="670">628 38 64,'0'0'25,"3"-15"-2,-3 15-3,-4-11-4,-6 4-3,1 6-1,-5-3-5,0 4-6,-2 1 1,1 3-1,2 2 0,3 5 0,4 4 0,7 4-1,2 4 1,4 4-1,3 0 1,2 1-1,0-1 0,-3-2 0,-2-3 0,-7-1 0,-6-4 0,-3-4 0,-2-2-1,-6-5 0,3-1-10,-5-10-10,7-4-8,3-6 1,3-6-2,8-3 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8:49.5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669 986 26,'-6'-9'5,"-6"-3"1,1 1 3,-7-4 1,3-2 3,-5 1 4,-6-5 0,3 2 0,-8-5-1,-1 4-1,-5-6-3,2 7-1,-6-4-5,3 5-4,1 0-2,1 4-1,4 4-7,3-4-13,7 1-8,6 5-5,-3-6-2,10 7 2</inkml:trace>
  <inkml:trace contextRef="#ctx0" brushRef="#br0" timeOffset="641">100 818 25,'0'0'9,"0"0"-1,0 0 0,0 0 0,-9-3 0,9 3-2,0 0 0,-6-12-2,6 12-1,-7-17-1,4 4 2,-5-3 4,3 0 2,-5-4 1,6 4 0,-8-6 1,5 6-1,-3-1 0,4 5-2,0 0-4,6 12-3,-8-15-1,8 15 0,1-10 0,-1 10 0,15-9 0,-1 3-1,4 1 1,4 0 0,3-2-1,2 0 0,2 0-9,-5-7-8,4 1-11,-3-2-2,-7-7-4,4 3-1</inkml:trace>
  <inkml:trace contextRef="#ctx0" brushRef="#br0" timeOffset="2233">759 358 23,'5'-8'15,"-5"8"0,6-9 0,-6 9 3,0 0 1,10-6 0,-10 6-3,0 0-1,0 0-2,0 0-1,0 0-4,0 0-3,1 9-5,-1-9 0,-4 12 0,1-3 0,0 2 0,-1-1 0,1 4 0,-1-3 0,3 1 1,-1 0-2,1-2 1,3 0 0,3-2 1,2 0-2,3-2 1,4 2 0,1-3 0,3 0 0,2-1 1,1-1-1,0-3 1,-2 0-1,-3-3 0,-3-3-2,3 3-12,-9-6-11,-2-2-5,1 0-1,-5-2-1</inkml:trace>
  <inkml:trace contextRef="#ctx0" brushRef="#br0" timeOffset="2734">940 294 62,'-8'-5'32,"8"5"-1,-8 10-5,8-10-7,-10 23-5,4-5-6,1 9-6,-2 4-2,-1 4 0,-1 2 0,2 3 0,-2 0-1,1-2 1,-3-3 0,5-6-1,4-1-11,-5-11-8,6-2-6,1-6-5,0-9-1,0 0 2</inkml:trace>
  <inkml:trace contextRef="#ctx0" brushRef="#br0" timeOffset="3105">879 121 43,'-17'-8'28,"1"6"3,-2 3-7,-5-4-4,5 10-3,-9-4-5,7 9-4,-5-3-2,3 7-2,1 5-3,1 3-1,3 7 0,1 3 0,3 7 0,1 6 0,3 7 0,5 4 0,5 0 0,5 2 0,9-1 0,9-3 0,5-7 0,7-6 0,7-9 0,3-10 1,3-11-1,0-13-1,-2-15 1,-2-15 0,-2-17 0,-6-15 0,-6-11-1,-8-11 0,-11-8 1,-11-4 0,-12 4-3,-13 3-11,-7 17-11,-9 18-5,-10 14-4,1 24-1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8:54.0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107 455 39,'0'0'24,"0"0"-1,0-8-2,0 8 1,0 0-3,5 8-3,-5-8-1,1 25-6,-2-4-8,0 7 0,-1 5-2,0 3 2,0 3-2,1-2 2,-2-3-1,0-7-6,5-6-15,-3-9-10,1-12-2,-5-12-3,-1-13 2</inkml:trace>
  <inkml:trace contextRef="#ctx0" brushRef="#br0" timeOffset="251">11 245 62,'-9'-3'8,"8"11"-8,2 4-2,-1-12-26</inkml:trace>
  <inkml:trace contextRef="#ctx0" brushRef="#br0" timeOffset="621">276 414 48,'0'0'34,"0"0"-2,-4 9-9,5 1-5,-3 0-1,4 9-6,-1 0-6,3 7-5,0 5-1,0 2 2,1 0-1,0 0 0,0-4 0,-2-5 0,1-7 0,0-8-1,-4-9 1,13-12 0,-5-8 0,2-6-1,1-3 1,0-2 0,2 5 0,-1 9 0,2 9 1,-1 14-1,1 12 0,0 12 0,1 6 1,1 2-1,-1 1-5,-4-12-14,4-9-10,0-11-1,-3-15-1,-1-9 1</inkml:trace>
  <inkml:trace contextRef="#ctx0" brushRef="#br0" timeOffset="1112">734 514 32,'0'0'33,"0"-13"0,0 13-6,-2-10-8,2 10-3,-7-10-4,-1 4-5,8 6-3,-12-4-4,12 4 1,-13 4 0,8 5-1,-1 4 1,5 5 0,2 6-1,0 4 1,3 1-1,-1 2 0,2-2-1,-1 1 2,-2-4-1,-2-1 0,-3-3 0,-6-8-11,1 3-11,-5-7-6,-1-7-1,0-7-3,-2-9 3</inkml:trace>
  <inkml:trace contextRef="#ctx0" brushRef="#br0" timeOffset="1513">994 0 61,'0'0'31,"-10"7"-1,7 3 0,1 6-11,-4 2-10,6 13-4,-1 8-5,2 12 0,2 13 1,2 7-1,2 8-2,-3-3-4,4 0-10,-4-8-7,1-12-6,-2-11-2,-3-19 1</inkml:trace>
  <inkml:trace contextRef="#ctx0" brushRef="#br0" timeOffset="1723">946 506 91,'0'0'30,"10"8"1,0 7-8,7 6-13,-1-3-6,5-2-4,3-2-2,-2-12-14,4-6-13,0-3-1,-4-11-4,2-1 0</inkml:trace>
  <inkml:trace contextRef="#ctx0" brushRef="#br0" timeOffset="2053">1374 499 26,'0'0'32,"-7"-10"-3,7 10-5,-9-11-4,1 2-3,8 9-2,-16-8-2,16 8-4,-19 4-8,9 3 0,0 1-1,0 7 1,1 3-1,2 3 1,2 3-1,2-1 0,3-1 0,3-4 0,2-3 0,2-5 0,4-7 0,-1-3 0,2-3 0,-1-3 0,0 3 0,-1 3 0,0 4 0,-3 5 0,0 4 0,-3 2 0,1 0-1,-1-4-2,5-1-14,-9-10-10,12-14-2,-5-7-1,-1-12 0</inkml:trace>
  <inkml:trace contextRef="#ctx0" brushRef="#br0" timeOffset="2414">1514 171 71,'0'0'31,"0"0"-2,8 12-4,-9 10-9,6 15-5,-5 10-7,2 7-4,0 10 1,0 3-1,-1 1 1,-1-6 0,0-9-2,0-14-7,6-10-12,-4-19-6,3-19-4,1-14 0,1-17 0</inkml:trace>
  <inkml:trace contextRef="#ctx0" brushRef="#br0" timeOffset="2634">1641 18 45,'10'-2'30,"-1"17"1,0 19-3,0 18-9,-4 10 0,3 14-6,-6 3-11,2 1-1,-1-4-1,-1-9-9,3-9-19,2-8-3,-5-18-3,5-8-1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7:58:57.1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186 64 47,'2'-13'31,"-2"13"-5,-2-12-4,2 12-2,-2-9-3,2 9-3,0 0-5,-14-8-9,14 8 0,-10-4 1,10 4-1,-16-7 0,8 4 0,0-1 0,-1 2 0,0 0 1,0 2 0,1 2-1,8-2 1,-12 9-1,8-1 0,3 7 0,4 3 0,2 6-1,4 2 1,1 3 0,0 2 0,2 3 0,-2-1 1,-4-2-2,-5-2 2,-7-4-1,-4-5 0,-7-2-4,-6-9-14,0-5-8,0-4-4,-1-9 0,8-2 0</inkml:trace>
  <inkml:trace contextRef="#ctx0" brushRef="#br0" timeOffset="681">343 256 24,'0'0'23,"15"6"3,-3-4-1,1-8-3,4-2-3,-5-9-3,5 2 0,-7-6-4,2 3-3,-7-1-8,-1 1-1,-5 2 0,-4 4 0,-3 6 0,-4 4-1,0 4 1,-2 5 0,3 11-1,0 6 1,7 9-1,4 5 1,4 4-1,7-2 1,3-1 0,6-10-9,7-6-16,3-9-4,-2-14 0,0-5-3</inkml:trace>
  <inkml:trace contextRef="#ctx0" brushRef="#br0" timeOffset="1092">823 137 77,'0'0'31,"-2"-11"-4,-2 2-6,4 9-2,-11-15-8,11 15-11,-16-14 1,2 10 0,0 3 0,-1 4 0,0 5-1,0 6 0,2 5 0,3 5 1,3 0-2,4 0 1,3-5 0,4-3 0,3-6 1,4-8-1,1-6 1,1-6-1,-1-3 1,1 1-1,-3 0 0,-2 4 0,-8 8-1,12 8 1,-8 14-1,-3 13 0,0 13 0,-2 10 1,0 10 0,-1 8 0,-2 3 0,-1-3 0,-1-5 0,-1-10 1,1-8-5,-3-16-12,5-8-11,0-13-2,4-16 0,-9-3-2</inkml:trace>
  <inkml:trace contextRef="#ctx0" brushRef="#br0" timeOffset="1542">631 586 92,'0'0'30,"18"-13"0,-2 5-2,7 1-21,-1-6-3,3 0-2,1 1-15,-1-4-17,-6-3 0,-2 1 0,-6-3-1</inkml:trace>
  <inkml:trace contextRef="#ctx0" brushRef="#br0" timeOffset="1993">1008 151 64,'0'0'31,"-5"12"-2,2 5 1,1 6-9,5 8-8,-4-1-10,4 1-4,2-2 1,2-4 0,1-8 1,3-9 0,1-10-1,-1-9 1,1-6-1,-1-5 0,3 0-14,-6-6-13,0-3-3,-1-1-1,-5-1 0</inkml:trace>
  <inkml:trace contextRef="#ctx0" brushRef="#br0" timeOffset="2353">1240 228 30,'1'8'27,"6"0"5,-7-8-4,12 4-8,0-5-2,-4-12-2,6 5-5,-7-8-4,5 1-3,-5-2-4,-2-1 0,-5 2 0,-4 3-1,-4 5 1,-4 3-1,-2 7 0,-2 6 1,2 8-1,1 8 1,3 6-1,3 4 0,5 1 1,5-2 0,5-1 1,4-6-1,1-6-1,2-10-7,3-4-10,-2-8-9,-1-7-2,1-2-2,-5-9 1</inkml:trace>
  <inkml:trace contextRef="#ctx0" brushRef="#br0" timeOffset="2754">1421 134 72,'5'-8'27,"-5"8"-4,3 9-1,-4 1-5,4 14-3,-5 1-5,3 9-5,0 3-5,-1-1 1,-1 1 1,4-6-1,-1-7 1,2-9-1,-4-15 0,15 1 1,-4-12 0,2-6-1,2-6 1,-1 2-1,0 0 1,-3 5-1,1 7 0,-1 9 0,-3 10 0,-1 6-1,-3 8 1,2 4-3,1 3-9,-4-4-9,2-5-7,0-4-1,-1-10-2,4-6 1</inkml:trace>
  <inkml:trace contextRef="#ctx0" brushRef="#br0" timeOffset="3385">1864 218 58,'0'0'24,"2"-12"1,-6 4-4,4 8-2,-11-11-2,2 10-2,-8-2-8,2 4-6,-1 5 0,-1 5 0,0 5 0,2 8-1,4 4 1,5 6-2,6 3 1,3-1 0,2-2 0,5-4-1,1-7 1,4-6 0,1-8-6,-1-11-18,1-9-6,1-3 0,-2-8-1</inkml:trace>
  <inkml:trace contextRef="#ctx0" brushRef="#br0" timeOffset="3705">1971 357 37,'0'0'25,"16"3"-2,-7 2 0,-9-5-3,17 6-4,-17-6-3,14-1-2,-14 1-3,11-13-3,-6 0 0,1-1-4,0-3 0,-1-3-1,1 0 0,-1-3 1,-2 1 0,-2 0-1,-5 0-1,-1 5 1,-3 4-1,-3 8 1,-1 6-1,-4 11 0,3 13 0,1 8 1,3 12 0,4 5 0,6 1 0,5-1-1,7-1-6,4-10-17,4-11-5,5-7-1,-1-14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0:21.2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 27 58,'0'0'33,"-9"-7"-7,9 7-4,0 0-1,0 0-4,0 0-6,9-6-8,1 7-3,2-2 1,3 1-1,2 0 0,3-1 1,4 0-2,-1-1 1,-1 0 0,0 0-1,-4 1 1,-2 0-1,-2 1-2,-6-3-19,-8 3-7,10-1-3,-10 1-3,0 0 1</inkml:trace>
  <inkml:trace contextRef="#ctx0" brushRef="#br0" timeOffset="551">53 45 42,'0'0'25,"-8"8"0,8-8-2,0 0-3,-3 9-1,3-9-2,0 0-4,0 0-4,0 0-7,-5 9-2,5-9 0,0 0 0,-2 11 1,2-11-1,-2 14 0,2-6 0,1 1-1,0-1 2,1 0-2,0 0 2,-2-8-2,7 11 1,-7-11 0,10 6-1,-10-6 1,13 2 0,-13-2-1,13 0 1,-5 0 0,-8 0 0,14 1 0,-14-1 1,14 4-1,-14-4 0,11 6 1,-11-6-1,13 7 0,-13-7 0,10 12 0,-4-4 0,1 1 0,-1 2-1,0 3 1,-2 1 0,1 0 0,-2 1 0,1-1-1,-2-1 1,-1-1 0,-1-1 0,-5 0 0,2 0 0,-4 0 0,-3-1 1,-2 0-2,0 0 1,-3 0 0,-1-1 0,2-2 0,-1-1 0,5-2-1,0 0 1,2-2 0,8-3 0,-8 2-2,8-2-14,0 0-12,10 1-2,-1-2-3,-1-3 0</inkml:trace>
  <inkml:trace contextRef="#ctx0" brushRef="#br0" timeOffset="1402">360 246 60,'0'0'28,"-3"-8"-4,3 8-3,0 0-2,0 0-4,0 0-2,1 10-5,-2-2-7,2 4 0,1 4-1,2 3 1,-2 3 0,1 1-1,1 0 0,-2-2 0,1-1 0,-1-9-4,1 0-18,-3-11-8,0 0 0,0-11-1,-4-7 0</inkml:trace>
  <inkml:trace contextRef="#ctx0" brushRef="#br0" timeOffset="1662">330 228 97,'0'0'22,"0"0"-18,0 0-4,-11-8-30,15-4-1</inkml:trace>
  <inkml:trace contextRef="#ctx0" brushRef="#br0" timeOffset="1973">504 200 70,'0'0'32,"0"0"-2,0 0-5,-2 13-8,2-13-5,0 12-9,1-2-2,2 1 0,0 4-1,0-1 0,1 0 0,0-1 0,0-2 0,-1-2-1,-3-9 1,7 9-1,-7-9 1,13 0-1,-4-2 1,1 1 0,3 2 0,0 2 0,1 2 0,-1-1-11,-1 4-19,2 0-2,-14-8-3,16 2 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0:23.9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65,'0'0'35,"0"0"-3,8 10-6,-8-10-9,10 1-7,-10-1-10,16 0 0,-6 0 0,0 0 0,1 0 1,1 0-1,-1 5-4,1-4-18,0 0-6,3 2-5,-6-3-1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0:24.3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11 12 71,'-11'8'34,"11"-8"-1,0 0-3,0 0-12,0 0-18,0 0-1,0 0 1,15 4 0,-15-4 0,16-4 0,-4 1 0,0 1 0,1 0 0,1 3-6,-1-4-17,1 0-6,4 2-3,-5-6-2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0:24.6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7 51,'12'3'35,"-3"-4"-3,1 1-6,4 1-6,-5-3-3,8 5-9,-3-3-8,0 1 0,2-1 0,-1 0 0,0 0 0,0-1-2,4 2-15,-3-1-12,-1-4-1,3 3-3,-4-6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0:25.0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8 52,'16'-2'34,"3"3"-1,-2-2-3,2-3-11,4 5-4,-4-4-9,2 2-6,1 2 0,0 0-1,3 3-12,-3-3-12,1-1-5,2 2-1,-4-4-3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0:25.3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 57,'12'1'34,"-4"-2"-1,2 1-7,0 5-6,-10-5-6,20 1-8,-8 2-6,1-2 0,1 1 0,-1-3-2,4 4-12,-2-5-11,0-1-5,3 1 0,-2-3-4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0:25.6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50,'20'4'33,"-4"-3"0,1 1-6,2 3-7,-6-7-4,6 6-8,-3-5-6,2-1-4,2 2-15,-3-2-9,-1-1-5,3 4-1,-5-3-1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6:28.4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68 49 4,'-11'10'19,"12"7"-3,-3-1-6,3 8-3,0 7 1,2 10 5,3 9 4,-2 6-1,0 13 0,0 3-1,-1 7 0,-3 0-1,3 4-2,-5-6-7,1-4-5,2-8 1,-1-9-1,-1-11-1,2-9 2,0-12 0,0-9 1,-1-15-1,0 0 0,-5-24 0,1-5 0,0-10 1,-4-9 0,-4-12-2,1-9 1,1-9 0,-1-4 0,2 0 0,2 1-1,2 2 1,6 6-1,3 7-1,3 10 1,4 10-1,1 7 0,2 7 0,2 3 1,0 7-1,1 5 0,2 6 1,1 5-1,4 8 0,0 5 1,0 11-1,2 5 0,-1 6 1,-3 4 0,-4 1 0,-5 0 0,-7-4 0,-7-3 0,-6-7 0,-8-3 0,-7-6 0,-2-2 0,-2-2 0,1-3 0,3 0-11,0-4-15,9-4-3,13 4 0,-6-15-4</inkml:trace>
  <inkml:trace contextRef="#ctx0" brushRef="#br0" timeOffset="751">506 27 75,'0'0'36,"-12"-8"-2,12 8-9,0 0-10,0 0-5,-2 10-8,5-1-3,-1 6-1,3 3 2,-2 4-1,1 3 1,-1 2 0,-1 0 0,-1 0 0,0-3 0,-1-5 0,1-5 0,0-6 1,-1-8-1,0 0 1,13-23-1,-5-2 1,5-4-1,1-2 0,1 0 0,1 2-1,1 7 0,0 4 1,1 9-2,-2 5-10,6 6-15,-3 3-2,3-3 1,1 1-1</inkml:trace>
  <inkml:trace contextRef="#ctx0" brushRef="#br0" timeOffset="1152">961 54 49,'0'0'36,"0"0"-3,0 0-10,-4 8-2,5 5-2,-5 1-6,6 12-7,1 2-5,0 3-2,3 1 1,1 0 0,3-4-1,3-10 2,3-9-1,1-10 0,0-13 0,0-5 0,-4-7 1,-2-3-1,-6-3 0,-5 1 1,-10 6-1,-4 2-1,-2 11-17,-5 3-12,-1 3-2,6 8-4,0-1 0</inkml:trace>
  <inkml:trace contextRef="#ctx0" brushRef="#br0" timeOffset="1593">1376 47 49,'0'0'36,"0"0"-1,-11-5-9,11 5-7,-4 16-1,6 5-6,-3 8-8,4 13-5,-1 13 1,1 11-1,1 12 1,-3 8 0,-1 3 0,0 1 0,-3-1 0,1-7 1,0-8-1,-1-9 0,0-15 0,2-9 1,0-12-1,0-10 1,1-19-1,0 0 0,-4-11 1,2-14-1,-3-11 0,0-9 0,-3-11-1,2-11 1,-1-7 0,2-7 0,3-3 0,4 0 0,4 1 0,4 3 0,5 8 0,2 5 0,4 10 0,3 10 1,0 10-2,-1 8 2,-2 12-2,-1 9 1,-1 11 0,-3 9-1,-5 9 1,-3 6 0,-5 4 0,-4 2-1,-4 0 2,-5-2-1,-4-4 0,-5-4 0,0-6 1,-2-8-10,7-3-16,0-5-3,3-4-1,11 3-1</inkml:trace>
  <inkml:trace contextRef="#ctx0" brushRef="#br0" timeOffset="2314">1740 231 37,'4'13'34,"-2"-5"1,-2-8-8,18 8-9,-10-16-2,8 0-2,-6-10-4,3-1-4,-3-4-5,-2 1 0,-3-1 0,-4 3-1,-5 6-1,-3 4 1,-2 11-1,-1 8-1,0 10 1,0 6 0,4 10 0,4 2-1,5 2 2,5 1 0,8-7-16,3-9-9,4-11-3,3-10 0,-1-12-2</inkml:trace>
  <inkml:trace contextRef="#ctx0" brushRef="#br0" timeOffset="2674">2015 156 40,'0'0'31,"-4"16"4,4-5-10,0 0-8,5 7-2,-5 2 0,6 5-6,-3-2-6,0-2-2,0-2-1,1-6 1,-4-13 0,9 4 0,-2-15-1,1-6 1,2-4 0,3 1-1,0 0 0,2 1-3,2 10-18,-1 2-8,-2 6 0,1 2 0,0-1-1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7:15.6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13 0 58,'-4'8'24,"2"7"6,-1 4-1,0 9-15,4 15-7,-3 7 2,5 15 0,-4 5-2,6 10 0,-4 0-7,1 1-1,-2-6 1,0-7 0,-1-10 0,0-8-1,-1-8-1,-2-13-10,5-3-10,-2-9-6,1-17-2,0 0 0</inkml:trace>
  <inkml:trace contextRef="#ctx0" brushRef="#br0" timeOffset="331">165 710 26,'1'26'15,"-4"-8"0,5 5-3,-3-6-14,-1-8-13,5 2 1,-3-11-2</inkml:trace>
  <inkml:trace contextRef="#ctx0" brushRef="#br0" timeOffset="481">180 436 80,'-4'-9'8,"-4"3"-7,8 6-2,-9-8-24</inkml:trace>
  <inkml:trace contextRef="#ctx0" brushRef="#br0" timeOffset="791">429 88 37,'3'-9'29,"-3"9"1,0 0-2,0 0-7,-5 25-3,5 6-5,-3 5-3,5 13-6,-2 7-4,4 7 0,-1 2 0,0 0 0,3-6-1,-1-9 1,0-8-1,0-11 0,0-11 0,-5-20-1,0 0 1,2-8 0,-8-8 0,-5-4 0,-5 1 1,-4 1 1,-2 5 0,0 8 1,-3 8-1,5 10 0,3 6 0,8 6 0,6 5 0,7-1-2,5-1 1,6-9-5,9-3-14,-1-10-10,0-10 1,1-4-1,-3-10 1</inkml:trace>
  <inkml:trace contextRef="#ctx0" brushRef="#br0" timeOffset="1292">582 536 42,'0'10'24,"3"11"4,-2 5-1,-1 3-10,2 9-3,-2-5-2,3 0-12,2-10-19,1-8-5,-6-15-2,15-15-4</inkml:trace>
  <inkml:trace contextRef="#ctx0" brushRef="#br0" timeOffset="1462">595 302 83,'-22'-8'12,"5"11"-12,2 4 0,5-6-18,10-1-10</inkml:trace>
  <inkml:trace contextRef="#ctx0" brushRef="#br0" timeOffset="1833">764 434 17,'10'10'25,"-10"-10"4,4 21-2,-2 0-6,-1 1-1,3 10-1,-8-2-3,9 5-5,-7-6-7,2-2-4,1-6-1,1-9 0,-2-12 0,10 0 0,0-12 0,1-5 0,1-4 0,1-2 1,3 2 0,-2 3 1,0 6-1,-2 9 1,-3 6 0,-1 8 0,-1 7-6,-3-1-12,1 1-9,2 0-3,-1-7 0,3-4 0</inkml:trace>
  <inkml:trace contextRef="#ctx0" brushRef="#br0" timeOffset="2193">1229 557 69,'2'-10'29,"-2"10"-4,-8-6-5,-4 2-3,1 5-3,-6 2-9,1 4-4,-2 4 0,2 2-1,1 1 1,5 2-1,4 0 0,3-4-1,4-4 1,-1-8-1,11 2 1,-3-9-1,2-2 0,-1-4 1,0 3 0,-2-1 0,-7 11 1,9-9-1,-9 9 1,3 21 0,-2 5-1,-2 10 1,-2 6 0,1 8-1,-1 6 0,0 5 0,-5 2 0,0-1 0,-8-2-1,-2-2 2,-8 0-1,-5-4-1,-4-3 1,-7-8-15,2-3-12,-4-5 0,0-6 0,2-5-2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0:25.9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11 91,'18'4'33,"-3"-8"-1,1 0-9,3 4-14,-3 0-16,-1-5-11,1 3-8,0 3-3,-3-2-3,1 6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0:26.2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11 70,'19'2'34,"-4"-5"-2,-1 1-8,4 5-7,-6-6-7,5 3-10,1 0-14,-1 0-15,-2-3-2,3 3-2,-6-5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0:26.4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3 76,'30'2'34,"-4"-3"-2,1 2 0,-1 2-21,-2-3-9,-2-1-2,2 1-3,-4-4-14,0 3-12,0 1 0,-4-3-4,1 4 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0:26.7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34 74,'21'-5'34,"1"3"-1,-3-4 0,-2 1-18,3 2-14,0 0-1,-2 0 0,-1 1-3,-4-2-12,2 3-13,0 1-2,-5-1-2,2 2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0:26.9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90,'25'3'32,"3"2"1,-5-2-2,0 1-45,1-3-11,-1-2-4,2 2-1,-7-5-4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2:43.3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63,'13'18'36,"-13"-18"-2,12 11-7,-2-2-15,0-5-10,1 2-15,2-3-15,2 4-5,-1-7-2,6 3 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2:43.8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72,'4'9'35,"-4"-9"-1,8 8 0,0 0-21,0-2-12,4-4-18,6-2-12,2 0-5,1-5 0,7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2:44.2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53,'6'11'34,"0"-4"-1,-6-7-1,10 7-18,3-4-15,4-1-14,3-1-10,-3-8-6,8 2-4,-3-8 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2:45.1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17 43,'3'12'31,"-3"-12"-2,0 0-10,7 9-17,-7-9-17,19-6-6,-15-10-8,11 0-3</inkml:trace>
  <inkml:trace contextRef="#ctx0" brushRef="#br0" timeOffset="4146">31 70 34,'0'0'16,"0"0"2,0 0 2,0 19-2,-2-4-1,2 6-3,-4 2-2,5 6-4,-2 1-14,1 1-10,0-4-8,2 2-4,-3-6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2:12.9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34 0 83,'-10'9'26,"4"4"-4,1 8-2,-3 3-5,6 14-4,-1 10-11,6 12 0,7 7 0,8 8 0,6-3 0,8 2-1,9-7 1,5-6-1,6-16 0,0-15-22,4-16-6,3-13-5,-8-14-1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7:27.4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48 148 16,'0'-8'20,"-10"-12"-1,7 5-7,-4-5-1,2-1 2,0 4 2,-3-2 0,6 8 0,-6-4-1,8 15-1,-6-12 0,6 12-4,6 10-3,7 6-5,3 12-1,8 9 1,3 14-1,5 10 0,-1 9 0,0 9 0,-6 4 0,-4 0 0,-7-3 0,-7-6-6,-2-1-10,-9-8-8,-3-3-5,-3-3 0,-4-6-1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2:13.4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154 29 56,'-28'16'35,"2"15"-1,-4 6-3,1 7-16,9 14-8,6 4-7,8 7-1,10 1 1,8 0-1,11-12 1,8-7-1,9-11 0,6-15-1,6-12-14,-2-14-9,-2-14-3,1-9-3,-5-6 3</inkml:trace>
  <inkml:trace contextRef="#ctx0" brushRef="#br0" timeOffset="361">608 0 69,'-11'-7'28,"11"7"-4,-6 16-3,4 3-3,3 18-3,-2 5-12,3 9-2,-1 10-2,2 6 1,-1 3 0,1 0-1,-1-6 0,0-5 1,-1-14-1,-1-7-4,5-12-14,-2-16-10,-3-10 1,9-25-5,-3-7 1</inkml:trace>
  <inkml:trace contextRef="#ctx0" brushRef="#br0" timeOffset="721">997 389 76,'-9'-9'27,"9"9"-5,-11-11-1,2 6-6,9 5-2,-16 2-10,6 1-2,-4 5-1,0 0-1,-3 6 1,-1 5-1,1 6 1,1 5-1,3 2-1,4 6 1,7-6 1,3 5-1,7-12 1,5-7 0,2-12 0,4-7 0,-1-13 1,0-10-1,-1-4 1,-3-4-1,-2 2 0,-2 3 0,-3 9 1,-3 2-1,-4 16 0,0 0 0,12 21-1,-7 3 2,2 7-2,2 6 1,3 0-1,2-3-5,4-6-12,-2-8-5,1-11-6,1-7 0,-3-10-1</inkml:trace>
  <inkml:trace contextRef="#ctx0" brushRef="#br0" timeOffset="1182">1319 483 68,'0'0'26,"0"0"-5,0 0-1,0 0-3,0 0-5,-9-10-3,9 10-5,-8-3-4,8 3-1,-16-4 1,5 1 0,1 3 0,-3-2 0,3 2 0,0 1-1,1 2 1,9-3 0,-9 13 0,9-4 1,4 0-1,1 4 0,2 1 0,0 0 1,1 3-2,0-1 2,-2 1-1,-1-1 1,-3-1-1,-3-4-3,-1 2-12,-7-4-7,0-5-7,-1-3-3,-3-3-1</inkml:trace>
  <inkml:trace contextRef="#ctx0" brushRef="#br0" timeOffset="1843">1609 471 65,'0'0'34,"-13"-1"-4,3-3-9,10 4-8,-20-6-2,11 6-12,0 0 1,0 3 0,0 4 1,2 2-1,0 3 0,4 3 1,1 1-1,1 0 1,0 1-1,1 1 0,0-3-1,-1 0 1,-2-4-1,-5-2-14,8-9-12,-13 9-3,4-10-1,9 1 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2:15.8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3 810 46,'0'0'34,"-5"-14"0,5-4-7,3-12-12,-2-12-6,6-9-1,0-12-6,2-12-2,1-5 1,1-4-1,3 5 0,-1 3 1,1 9-1,-2 11 0,0 14 0,-1 16 1,-2 19 0,4 15 0,-1 13-1,2 17 1,3 15-1,3 10 1,5 8-1,2 7 1,3-3-1,0-3-1,0-8 0,0-5 0,-3-13 0,-3-11-13,-2-9-9,-4-8-7,-8-12-2,-10-6-1</inkml:trace>
  <inkml:trace contextRef="#ctx0" brushRef="#br0" timeOffset="380">101 585 68,'-13'-9'34,"13"9"-3,0 0 1,16 6-23,11 3-9,12 1-20,6-1-14,-1-8 1,8 1-2,-6-13 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2:25.8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126 27 38,'0'0'15,"0"0"3,-2-11 3,2 11-1,0 0-1,0 0-3,-4-8-1,4 8-1,0 0-5,0 0-4,-14-7-3,6 7-2,-2 3 0,-3 1 0,0-1-1,-1 4 1,-1 3 0,2 2-1,2 5 1,4 4-1,5 1 0,6 4 0,3 0 2,4-2-2,4-2 1,4-3-1,0-7 2,1-8-1,-3-6 1,-1-8-1,-2-4 1,-3-4-1,-4-3 1,-4-2 1,-5 2-2,-3 2 1,-5 3-2,-4-1-12,3 4-15,-1 4-3,0 2-3,12 7-2</inkml:trace>
  <inkml:trace contextRef="#ctx0" brushRef="#br0" timeOffset="521">333 0 38,'0'0'34,"0"0"1,-8 1-11,8-1-5,0 0-2,3 10-1,-3-10-8,4 10-5,0-1-3,1 3 0,1 3 0,0 3-1,-1 0 1,2 1-1,-3-6 1,0 0 0,-1-2 0,1-3-1,-4-8 1,0 0 1,9-4 0,-9 4-1,9-12 1,-2 4 0,1 1-1,3-1 1,3 9-1,3 3 0,3 2-1,-1 4 1,4 5-5,-4-1-22,3 0-4,0-2-1,-8-6-2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2:27.1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13 219 29,'0'0'31,"0"0"3,-12 12-6,11 4-8,-2-4-4,7 13-2,-5 2-6,9 9-3,-2 5-2,2 6-3,2 3 0,0 4-1,-1 0 1,0 0 0,-1-6-1,-2-1 1,0-7-1,-1-7-1,3-3-10,-6-12-6,4-7-3,-6-11-3,0 0-3,2-15 0</inkml:trace>
  <inkml:trace contextRef="#ctx0" brushRef="#br0" timeOffset="250">18 477 45,'-6'-63'23,"3"0"1,3 1-3,8 8 0,-1 4-3,9 15-2,-2 7-4,9 15-5,-4 11-4,4 12 0,-4 8-3,-1 6 0,-3 5 0,-3 3 0,-4 0 0,-5 1 1,-3-4-2,-4-3 2,-3-3-2,-4-4 2,-1-5-1,-2-8-6,5 1-12,-3-7-11,4-4-2,8 4-1,-4-13 2</inkml:trace>
  <inkml:trace contextRef="#ctx0" brushRef="#br0" timeOffset="761">439 197 51,'0'0'34,"0"0"-5,-8 0-6,8 0-2,-3 13-4,3-13-5,2 23-8,2-6-4,-1 5 0,3 0-1,-2 3 2,0-5-2,1 0 2,-2-4 0,-1-5 0,-2-11 0,0 0-1,0 0 1,3-16 0,-2-3-1,0-3 1,1-5-1,2-1 0,1 2-1,2-1-1,7 12-11,-4 0-10,8 9-7,2 6-2,-1 3-4,5 5 2</inkml:trace>
  <inkml:trace contextRef="#ctx0" brushRef="#br0" timeOffset="1081">808 305 31,'15'3'33,"-6"-6"-3,-1-13-9,2 1-3,-10-11-2,0 5-1,-10-5 0,3 6-5,-9 1-9,-1 8 0,-2 10-1,1 9 0,2 11 1,6 7-1,7 7-1,4 5 2,9 3-2,7-1 1,5-7 0,3-6-9,6-5-10,1-12-12,-4-10-1,2-3-4,-8-10 3</inkml:trace>
  <inkml:trace contextRef="#ctx0" brushRef="#br0" timeOffset="1412">1046 234 51,'0'0'28,"13"1"-2,-13-1-1,12 19-3,-6-9-2,9 14-5,-4-5-6,5 6-8,-1 5-1,1-4-1,0-2 1,-1-4-1,-2-4 1,-2-7-2,-11-9 1,15 4-1,-9-13 1,-3-6 1,0-2-1,-1-4 1,1-2 0,-2-1 0,5-5-3,-5-2-15,6 3-12,2 2 0,0-2-4,3 8 0</inkml:trace>
  <inkml:trace contextRef="#ctx0" brushRef="#br0" timeOffset="1722">1436 149 38,'7'19'31,"-4"4"-3,1 0-7,6 10-2,-4-5 0,6 9-4,-5-10-6,1-1-14,2-5-18,-2-6-8,-8-15-3,3-11-2</inkml:trace>
  <inkml:trace contextRef="#ctx0" brushRef="#br0" timeOffset="1893">1400 0 68,'-12'2'25,"-3"4"-15,7 11-11,8 5-18,-2-9-16</inkml:trace>
  <inkml:trace contextRef="#ctx0" brushRef="#br0" timeOffset="2343">1690 193 77,'-1'16'37,"0"3"-3,4 5-9,8 11-12,-2-2-6,7 4-6,4-3-1,0-4-1,3-13 0,-3-11 1,-4-12-1,-3-9 0,0-10 1,-7-7 0,-3-2-1,-5-1 2,-5 3-1,-5-1-11,3 13-11,-2 1-8,0 5-3,11 14-2</inkml:trace>
  <inkml:trace contextRef="#ctx0" brushRef="#br0" timeOffset="2634">2015 107 75,'6'17'35,"-4"6"1,-1 6-6,0-1-19,8 9-6,1 1-4,1-3 0,2-5-1,1-6 0,1-12 0,-3-10-1,0-11 1,-4-7-1,-1-5 1,-3-6-1,-2-1 0,-2-4-1,3 6-15,-6 1-11,2 3-3,4 7-4,-2 3 0</inkml:trace>
  <inkml:trace contextRef="#ctx0" brushRef="#br0" timeOffset="2964">2338 132 53,'3'-8'25,"-1"-2"-1,-2 10-3,3-14-2,-3 14-3,0-8-2,0 8-5,0 0-8,0 0 0,-11 9 0,11-9 1,-10 14-1,7-5 1,-1 6-1,3 3 0,2 7 0,4 2 0,-1 3 0,4 3 0,0-3-1,1 1 0,-2-3 0,-1-5 0,-6-4 0,-1-6-6,-3 1-17,4-14-9,-19 12 1,6-9-2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2:30.7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162 558 44,'0'0'32,"0"0"1,0 0-7,-2-12-6,2 12-4,-11-4-8,11 4-7,-18-3-1,7 2 1,-4 4 1,2 1-1,0 1 1,1 4-1,2 0 0,3 8 1,4 3-1,5 4 0,4 1-1,4 4 1,1 1-1,1 1 1,0-1-1,0-2 0,-5-4 0,-5-2 0,-5-3 0,-7-3 0,-3-5-1,-6-7-10,2-3-16,-4-5-3,0-6-2,4-4 0</inkml:trace>
  <inkml:trace contextRef="#ctx0" brushRef="#br0" timeOffset="451">358 45 78,'-8'-6'35,"8"6"0,-11 15-7,5-6-15,7 13-8,-1 8-5,3 8 1,1 12-1,-1 12-1,1 11 1,0 9 0,0 4 0,-2-1 0,1-2 0,0-4 0,-1-14 0,1-9-1,1-14 0,-4-16-13,7-10-12,-7-16-6,9-1-2,-4-11-1</inkml:trace>
  <inkml:trace contextRef="#ctx0" brushRef="#br0" timeOffset="821">602 722 79,'2'10'34,"-1"2"-4,-1-1-8,5 9-4,-5-4-9,6 4-8,-3 1-1,1-3 0,1 1-12,-6-9-14,1-10-5,-1 8-3,-5-17-1</inkml:trace>
  <inkml:trace contextRef="#ctx0" brushRef="#br0" timeOffset="992">573 594 59,'-3'-18'7,"4"3"-7,2 5-6,-3-12-18</inkml:trace>
  <inkml:trace contextRef="#ctx0" brushRef="#br0" timeOffset="1252">926 0 69,'-11'2'35,"8"11"0,0 4-4,-2 1-13,8 12-12,-2 5-5,2 8-1,4 11 0,0 8 0,2 6-1,1 6 1,1 1 0,1 0 0,3-4-1,-2-8 1,-2-12 0,0-10 0,-2-12-1,-2-12 0,-7-17 0,0 0-1,0 0 0,-5-22 1,-6 4-1,-6-3 1,-3 0 1,-5 4 0,-3 2 1,0 10 0,2 8 0,4 9 0,4 7 0,9 7 0,7 4 0,9-1 0,8-3-1,5-5 0,7-11 0,2-10-19,8-9-12,0-10 0,-2-9-1,0-5 1</inkml:trace>
  <inkml:trace contextRef="#ctx0" brushRef="#br0" timeOffset="1682">1254 672 74,'4'18'33,"-1"-5"-3,-3-13 1,18 14-15,-18-14-12,17-12-4,-8-1-1,-2-5 0,0-1 0,-4-1 1,-3-1-1,-3 0 0,-5 0 1,-5 5 0,-3 5 1,-3 7 0,-1 8 0,2 11 0,3 9 0,6 11 0,8 7 0,9 1 0,11 0-10,5-4-22,8-8-1,4-8-2,-2-15-3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2:49.6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31,'-1'16'19,"8"12"-1,-6 1-5,5 7-2,-4 1-3,1 3-4,-1-1-2,-2 0-6,2-2-8,-5-8-7,6 2-1,-9-9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2:49.9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32,'4'32'23,"-5"0"1,2 7 0,-2 0-11,1 2-5,0-2-3,0-2-9,0-5-8,-1-5-8,5-1-4,-7-8-1,8 3-1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2:50.3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16 0 14,'-5'33'20,"8"11"0,-9-7-2,3 0-17,3-2-8,-3-7-6,6 2-3,-8-15-3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2:50.6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21 0 31,'-5'39'33,"4"8"-1,-5-1 0,1 1-15,4-2-17,-2-2-11,4 0-13,-2-9-6,3 0-2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2:51.0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180 0 59,'-2'38'34,"-5"-4"-2,3 4-4,-3-6-28,1-5-23,6-3-7,-3-14-3,4 1 1</inkml:trace>
  <inkml:trace contextRef="#ctx0" brushRef="#br0" timeOffset="671">0 306 43,'6'18'11,"-2"-2"0,6 9 0,0 4-1,4 6-3,1 3-1,1 0-1,1 0 0,1-6-1,-1-3 1,-1-12 0,1-8-1,-2-15 0,3-11-1,0-11-1,2-11-13,-1-11-13,8 7-5,-9-9 0,8 8-1</inkml:trace>
  <inkml:trace contextRef="#ctx0" brushRef="#br0" timeOffset="6620">116 678 28,'-2'-15'14,"4"3"-1,-1 0 0,-1 3-2,2 0 0,0 1-2,-2 8 0,2-10 3,-2 10-1,0 0-2,0 0-1,5 16 0,-4 0-1,-2 4 1,4 8-3,-2 3-4,-1 5-1,1 2 0,-1 0 0,0 1 1,1-6-1,-1-4 0,0-7 0,0-4 0,0-7 1,0-11-1,0 0 1,0-14-1,0-3 0,0-6 1,1-3-1,-2-4 1,0-3-1,0-1 0,-1 2 0,0 3 0,1 2 0,0 6 0,-1 3 0,2 5-1,-1 5 0,1 8 1,0 0 0,2 8-1,-1 5 1,-1 4 0,0 5-1,1 6 2,-1 2-2,1 3 2,-1-4-12,1 0-15,2-2-3,-4-11-5,5-1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9:12.8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128 53 59,'0'-14'23,"-2"5"0,1 1-3,-5 0-1,6 8-2,-12-12-4,3 11-6,-3 0-7,-1 3 0,-2 3-1,0 5 1,1 7-1,1 5 1,3 4 0,5 3 0,5 0-1,5-2 2,8-3-1,5-8 0,4-11 0,3-12 1,-1-9 0,-3-6-1,-5-3 1,-5-4-1,-9 3 0,-8 3 0,-3 6-12,-10 6-14,-4 3-2,2 4-1,-3-3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2:58.7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20 69,'0'0'34,"-8"-2"-3,8 2-10,0 0-9,0 0-4,10-6-5,-10 6-2,15-5-1,-5 3 0,2-1 0,0 2 0,1 1-1,2-1 1,-2 2 0,-3 0 0,3 2 0,-2 0 0,0 1 0,-1 2 0,0 0 1,-1 1-1,1 2 0,-3 1 0,1 1 0,-4 4 0,-1-1 0,-2 2 0,-2 1 0,-2-1 0,-2 0 0,-2-1 0,0-3 0,-2-2 1,2-2-1,7-8 0,-13 8 0,13-8 0,0 0 0,-9 4 0,9-4 0,5 11-1,-5-11 1,16 17 0,-6-7 0,2 4 0,0 1 0,-1 3 0,-3 0 0,-2 2 0,-3 3 0,-6 1 0,-4 1 0,-2 1 0,-4 0 0,-3-2 1,0-3-2,-2-4 2,2-3-2,1-5 2,0-4-4,7-3-18,8-2-6,-8-6-2,10-2-1,4-6 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2:59.5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13 72,'0'0'33,"0"0"-1,13 4-3,-2-2-16,4-2-13,1 0 0,5 0 0,2-1 0,0 0 0,0 0 0,-2 0-2,-4-4-14,1 3-9,-2-1-4,-8-2-1,-8 5 2</inkml:trace>
  <inkml:trace contextRef="#ctx0" brushRef="#br0" timeOffset="410">49 60 72,'0'0'32,"-9"7"-1,9-7-9,-11 11-8,9 0-7,-2 0-7,3 1 0,1 4 0,1 0 0,4 0 0,2 0 0,2 0 0,3-2 0,0-2 0,1-1 0,1-1 0,-2-1 0,1 4 0,-5 1 0,1 3 0,-5 4 0,-3 2 0,-2 2 0,-3 2 0,-3-1 0,-2-1 1,-1-2-2,-3-6 2,0-6-7,7-2-13,-2-6-10,0-8 1,8 5-2,-1-14 1</inkml:trace>
  <inkml:trace contextRef="#ctx0" brushRef="#br0" timeOffset="861">485 103 79,'-3'-9'31,"3"9"-2,-6-10-8,6 10-9,-9-8-5,9 8-7,-11 0-1,11 0 1,-14 13 0,7 3 0,1 5 0,-1 11-1,3 8 2,1 4-2,2 4 2,5 2-1,0-4-1,4-7 1,0-11 1,6-16-1,1-14 0,1-16 1,1-12-1,-3-10 0,-1-6 1,-4-3-1,-2 3 0,-8 2 0,-5 5-4,0 10-19,-5 9-5,-4 5-1,3 8-1</inkml:trace>
  <inkml:trace contextRef="#ctx0" brushRef="#br0" timeOffset="1281">692 63 51,'5'-14'29,"-5"14"1,0 0-1,0 0-10,-5 20-6,-1 1-6,2 10-6,1 9-2,2 5 1,0 2 0,2-1 0,4-5 0,0-7 1,6-11 0,2-12-1,2-17 1,1-13 0,-1-11 0,1-4 0,-5-6 0,-1-1-1,-8 1-5,-5 2-21,-6 6-3,-6 9 0,-6 3-3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3:12.4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22 455 20,'0'0'24,"0"0"-3,-3 8-6,3-8-3,0 0 0,0 0 1,2 10-2,2 2 0,-4-1-2,5 9-1,-4 0 0,3 5-1,-2 4-4,1 2-3,-2 0 0,-1-3-1,1-1-6,-1-8-9,3-3-6,0-6-6,-3-10-2,0-11 2</inkml:trace>
  <inkml:trace contextRef="#ctx0" brushRef="#br0" timeOffset="270">0 255 35,'0'0'9,"0"0"-9,0 0-4,0 18-14</inkml:trace>
  <inkml:trace contextRef="#ctx0" brushRef="#br0" timeOffset="581">258 363 28,'-9'1'32,"9"-1"2,-2 9-6,2-9-9,6 21-7,-3-7-2,3 8-3,-1 2-4,2 4-3,0 2 0,0 0 0,-2-2 0,0-4 0,-2-5 0,1-4 0,-1-4 0,-3-11 0,7 8 0,-7-8 0,0 0 0,10-15 0,-6 5 1,1-2-1,-1-3 0,1-2 0,1 1 0,0 0 0,2 2 0,3 3 0,1 3-1,-1 5 1,3 6 0,0 4 0,-2 3 0,2 6 0,-4 2 0,0 4 0,-2-1 0,-2-1 0,-1 1-7,-4-9-10,-1-12-10,9 10-1,-9-18-1,4-3 0</inkml:trace>
  <inkml:trace contextRef="#ctx0" brushRef="#br0" timeOffset="1032">629 515 72,'0'0'30,"8"6"-1,-8-6-10,0 0-33,10-10-14,-5 1-1,2 0 0</inkml:trace>
  <inkml:trace contextRef="#ctx0" brushRef="#br0" timeOffset="1472">853 58 48,'0'0'29,"5"25"1,-3 2-1,1 11-11,3 15-7,-2 7-4,4 10-6,-3 3-1,1 1 0,0-7 0,-2-7 0,2-9-12,-2-16-10,-1-16-6,2-11-2,-5-8 2</inkml:trace>
  <inkml:trace contextRef="#ctx0" brushRef="#br0" timeOffset="1753">1083 0 53,'0'0'29,"-2"12"0,-1 0 0,-1 8-13,4 12-9,-1 4-3,4 12 0,-1 8-3,1 5-1,1 3 0,1 1 0,2-5 0,-1-6 1,0-10-2,-1-7 2,0-11-2,1-10 1,-6-16 1,12 6-1,-6-15 0,-1-5 0,1-6 0,2-5 0,-1 0 1,0 0-1,-1 1 0,0 5-1,2 3 1,-1 8 0,5 11 0,2 10 0,2 8 0,2 4 0,1 7 0,-2 1 0,-1 2 0,0-2 0,-9-5 0,-5-6 0,-6-5 0,-7-6 0,-7-6-1,-6-5-16,0-4-9,-1-3-2,-7-4-1,5 2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3:21.9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10 133 40,'3'-10'18,"0"0"3,-3-3 0,3 5-3,-4-4-1,1 12-3,1-12-2,-1 12-2,0 0-7,0 16-3,0 4 0,0 7 0,0 11 0,0 7-1,-2 8 2,0 5-1,1 2 0,0-1 0,-2-5 0,3-6 0,-2-8 0,1-6 0,1-9 0,0-7 0,0-7 0,0-11 0,0 0 0,0 0 0,0-16 0,-2-6 0,1-7 0,0-8 0,0-7 0,-2-8 0,4-4 0,1-6 0,2 0 0,0 1 0,5 3 0,-1 7 0,3 5 0,1 11-1,-2 11 2,4 10-2,0 12 1,1 10 0,2 8 0,-1 9 1,0 3-2,-2 3 2,-1 0-1,-5 0 0,-5-4 0,-4-3 0,-5-5 0,-4-4 0,-4-6 0,-1-4 0,-3-5-1,-2-8-11,5-1-8,2 0-8,2-4 0,5 4-2</inkml:trace>
  <inkml:trace contextRef="#ctx0" brushRef="#br0" timeOffset="661">311 176 27,'0'0'26,"2"11"1,-2-11-4,6 11-5,4-8-1,-10-3-3,16-14-3,-8-4-3,3-1-5,-3-5-2,-1-3-1,-2-1 0,-3 1 0,-3 5 0,-3 5 0,4 17-1,-15-5 1,4 17 0,2 11 0,2 11 0,3 7 0,6 8 0,3 0-1,4-2 1,4-7 0,7-8-12,-1-11-12,1-17-3,3-7-3,-6-13 2</inkml:trace>
  <inkml:trace contextRef="#ctx0" brushRef="#br0" timeOffset="1041">530 48 37,'0'0'29,"0"10"0,0-1-2,-2 1-9,5 9-4,-4 0-3,4 6-3,-2 1-7,3 0-1,-1-5 0,0-2 0,0-7 1,-3-12-1,11 5 0,-5-14 1,1-7-1,1-7 0,1 1 1,2-2-1,1 4-1,-1 5 1,2 12-12,-1 3-13,3 7-3,3 5-2,-2-2 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3:23.7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50 420 65,'0'0'30,"-1"23"-2,2-5-5,-3 3-9,7 6-7,-6 2-3,5 3-1,-4-3-2,1-5-5,6-4-13,-6-11-10,-1-9-1,3-13-2,-1-11 2</inkml:trace>
  <inkml:trace contextRef="#ctx0" brushRef="#br0" timeOffset="170">27 272 90,'-11'-8'28,"0"3"-18,11 5-13,-7 9-26,7-9-1,12 1 2</inkml:trace>
  <inkml:trace contextRef="#ctx0" brushRef="#br0" timeOffset="561">213 352 52,'3'16'34,"-4"1"-4,2 7-10,3 7-5,-4 0-4,5 7-2,-3-5-6,1-2-3,1-7 0,1-6 1,-5-18-1,12 4 1,-3-17-1,2-11 0,2-6 1,0-4-1,3 0 1,-3 1-2,0 8 1,0 11-1,0 13 1,-1 13 0,-2 8 0,1 8-1,-1 3-14,1-2-12,-2-9-1,2-5-2,-2-13 2</inkml:trace>
  <inkml:trace contextRef="#ctx0" brushRef="#br0" timeOffset="1072">625 435 59,'-1'-8'27,"1"8"-4,-6-10-2,-3 6-4,9 4-2,-20 16-4,10 3-7,0 5-5,2 5 1,4 4-1,5 1 1,4-1 1,7-5-1,7-8-1,5-13-6,6-10-13,0-9-9,-2-12 1,1-6-2</inkml:trace>
  <inkml:trace contextRef="#ctx0" brushRef="#br0" timeOffset="1442">829 0 59,'0'0'30,"0"0"-1,0 0-6,-11 13-9,12 0-3,-3 0-3,3 7-6,-1 4-2,2 5 0,0 4 0,1 4 0,1 2 0,0 4 0,0 1 0,0-1 0,0-2 0,0-3 0,-2-6 0,1-5 1,0-8-1,1-7 0,-4-12 1,10 3-1,-10-3 0,14-19 0,-3 9 0,3 2 0,0 8 0,3 8 0,0 9-1,-1 5-12,2 4-14,0 6-1,-4-6-2,2-3 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3:25.8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26 476 39,'0'0'30,"0"0"-4,0 0-4,-10-3-3,10 3-2,0 0-4,-7 15-2,3-1-9,1 5-2,2 7 0,1 1 0,3 5-1,1-3 2,3-1-1,3-7 0,3-9 1,1-12-1,-1-12 1,1-9-1,-4-7 0,-3-2 0,-4-4 0,-7-4-15,-2 7-12,-1 7-2,-5 5-1,2 8 1</inkml:trace>
  <inkml:trace contextRef="#ctx0" brushRef="#br0" timeOffset="351">414 77 81,'-13'-25'30,"-2"6"-1,-6 2 2,-4 4-22,3 10-9,0 12-1,4 11 0,3 18 1,5 12-1,7 14 1,5 8-1,5 5 1,3-2 0,4-4-8,1-9-19,3-18-1,-3-10-2,-4-19 2</inkml:trace>
  <inkml:trace contextRef="#ctx0" brushRef="#br0" timeOffset="571">185 401 92,'0'0'29,"5"12"0,13 4-7,11 0-49,5 2-1,2-7 0,3 0-2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3:26.8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241 391 22,'0'0'28,"-10"-2"3,10 2-6,0 0-7,-11 3-2,11-3-3,-9 4-2,9-4-1,-13 4-4,13-4-5,-13 6-1,5 1-1,2 2 1,-1 4-1,3 3 1,1 2 0,2 3-1,1 1 1,1 0 0,-1 0 0,0-1 0,-5 1 0,-5-3 0,-4-2 0,-4-2 0,-6-4-1,3-1-12,-3-4-14,4-6-1,7-1-2,5-6 1</inkml:trace>
  <inkml:trace contextRef="#ctx0" brushRef="#br0" timeOffset="471">401 478 52,'-1'24'29,"2"11"0,-1 11-7,-2 7-6,2 15-2,-6 3-3,4 8-6,-3-4-5,0-5 0,0-9 0,-1-12 1,2-15-1,2-14 1,2-20-1,0-16 0,3-18 1,0-12-1,1-15 0,0-11 0,1-10 0,0-7 0,0 1 0,1 6-1,1 10 1,0 13 0,2 18-1,1 20 1,4 19 0,-1 18-1,0 15 1,1 10 0,-3 5 0,-1 2 1,-2-2-1,-6-7 1,-2-11-1,-4-9 1,-4-11-6,-3-16-17,-3-12-6,2-11 0,-4-17-2</inkml:trace>
  <inkml:trace contextRef="#ctx0" brushRef="#br0" timeOffset="1031">686 0 60,'1'12'23,"-1"-12"1,4 20-4,-5-7-3,4 7-3,-5 2-4,6 8-2,-4 2-4,2 6-4,-1 4 0,0 5 0,-1 4 0,-1 3 0,0 0-1,-2-2 2,1-4-1,0-5 0,0-7-1,-3-12-14,7-7-10,0-7-4,-2-10 0,0 0 0</inkml:trace>
  <inkml:trace contextRef="#ctx0" brushRef="#br0" timeOffset="1362">833 533 57,'5'27'28,"-4"-4"0,1 0-8,0-3-11,2-8-9,-4-12-15,0 0-10,10-24-2,-8-7 0</inkml:trace>
  <inkml:trace contextRef="#ctx0" brushRef="#br0" timeOffset="1963">932 358 29,'0'0'27,"10"7"4,-8 6-6,-2 4-6,5 8-3,-6 1-2,4 8-3,-4-2-4,2 1-4,-2-6-3,1-3 0,0-7 0,0-8 0,0-9 0,7-10 0,-1-10 0,1-5 0,1-5 0,2-1 0,-1 1 0,2 5 0,0 10 0,-1 9-2,5 15-7,-4 3-8,6 12-3,-3 3-3,0 0-5,2 1 0,-3-9-1</inkml:trace>
  <inkml:trace contextRef="#ctx0" brushRef="#br0" timeOffset="2273">1187 501 36,'0'0'25,"10"-9"0,-10 9-2,12-10-4,-1 3-4,-5-7 0,7 4-2,-8-7-4,4 4-4,-5 1-5,-3 0 0,-2 4 0,1 8 0,-11 1-1,1 9 1,0 7 0,1 6 0,5 6 0,5 5 0,7 0 0,5-1-1,8-4-23,6-6-5,0-10 0,3-10-2</inkml:trace>
  <inkml:trace contextRef="#ctx0" brushRef="#br0" timeOffset="2604">982 232 90,'-3'10'20,"3"-10"-20,0 0 1,8-8-27,-3-10-4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3:42.9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76,'2'10'33,"-2"-10"0,13 17-5,3-5-19,3-2-8,5-2-1,1 0 0,1-2-2,5 1-16,-6 0-10,-3-5-2,2 4-2,-14-5 0</inkml:trace>
  <inkml:trace contextRef="#ctx0" brushRef="#br0" timeOffset="200">89 265 70,'5'12'34,"11"0"-3,1-10-2,9-4-35,13-2-21,-2-10-5,10 1-3,-2-9 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3:36.1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29 15 44,'0'0'35,"-12"1"-1,12-1-8,-9 3-8,9-3-4,0 0-5,0 0-7,0 0-2,-8 0 0,8 0 0,0 0 0,0 0 0,0 0 0,0 0 0,11-7 0,-11 7 0,14-5 0,-3 2 0,1 0 0,0 2 0,3 1 0,-1 0 0,2 3 0,1 0 1,-1 4-1,-1 2 0,0 1 0,-1 2 0,-1 1 0,-1 1 0,-2 3 0,-4 2 0,-2-3 0,-1 4 1,-5 1-2,-1 1 2,-6 2-2,-2-1 1,0-2 0,0-3 0,0-2 0,1-3 0,2-4 0,8-9-1,-5 11 1,5-11 0,7 9 0,3-1 0,3 4 0,1 3 1,2 5-1,-1 3 0,-4 2 0,-3 4 0,-4 2 0,-7-1 0,-4 0 0,-6-2 0,-5-3 0,-2-3 0,-1-4 0,0-6-1,2-5-6,2-10-12,3-5-9,7-3-1,6-8-3,9-1 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3:36.9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18 76 74,'-14'6'32,"14"-6"1,0 0-1,0 0-21,16-3-10,6-2-1,6-1 0,8-2 0,4-2 1,1-1-1,-1-4-4,-1 7-18,-7 1-7,-8-1-3,-4 7-1</inkml:trace>
  <inkml:trace contextRef="#ctx0" brushRef="#br0" timeOffset="351">32 102 72,'0'0'35,"0"0"-3,-11 3-5,8 6-12,-3 1-14,1 6-1,1 4 0,1 2 0,4 3 0,4 1 0,3 1 0,2-5 0,3 0 0,2-3 0,2-4 0,0-1 0,-1 1 0,-3 2 0,-4 4 0,-5 6 0,-4 4 0,-5 2 0,-5 1 0,-4 0 0,-4-3 0,0-5 0,-1-9 0,3-8-4,4-6-15,2-9-8,4-7-4,10-1-4,-2-11 2</inkml:trace>
  <inkml:trace contextRef="#ctx0" brushRef="#br0" timeOffset="761">525 147 50,'0'0'35,"1"-8"-2,-1 8-7,0 0-8,0 0-5,0 0-5,-13 3-8,4 10 0,-1 10-1,-2 10 1,0 12 0,0 11 0,2 8 0,3 3 0,4-1 0,4-7 0,8-10 0,6-15 0,2-17 1,5-20-1,2-19 0,1-12 1,1-10-1,-1-6 0,-5-2 0,-4 2 0,-3 4-4,-9-1-15,1 7-6,-5 5-4,-2 3-2,3 7-1</inkml:trace>
  <inkml:trace contextRef="#ctx0" brushRef="#br0" timeOffset="1152">938 75 57,'0'0'33,"-9"-4"-7,9 4-3,-9 11-5,1 4-2,4 12-7,-4 12-8,2 13-1,3 16 0,1 9 0,5 6 0,1-2 0,4-9 0,4-14 0,3-22 1,3-25-1,2-29-1,2-24 1,0-17 0,-2-10 0,-3-6 0,-8-1 0,-6 8-9,-8 7-18,-8 15-2,-5 18-4,-9 10-2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9:13.5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41 0 40,'0'0'32,"1"-11"1,-1 11-3,-2 11-12,-4 5-5,6 16-4,-4 17-8,3 12-1,0 18 0,-1 11 0,1 9 0,-2 2 0,1-2 0,-3-10 0,1-18-1,0-17 0,4-18-17,-1-18-9,1-18 0,3-15-2,-1-13 1</inkml:trace>
  <inkml:trace contextRef="#ctx0" brushRef="#br0" timeOffset="390">296 556 68,'-5'-9'34,"5"9"-2,0 0-7,-13-7-12,13 7-7,0 0-6,-11-11 0,11 11 0,-9-8 0,9 8 0,-12-3 0,3 7 0,1 4 0,-2 3 0,1 5 0,0 4-1,-1 3 2,2 1-2,2 0 1,0-2 0,5-2 0,1-2 0,2-3 0,4-4 0,2-4 0,3-3 0,2-4 0,3-4 0,-1-2 0,2-5 0,-3 0 0,-2-4 0,0 2 1,-4 0-1,-3 2 0,-2 2 0,-3 9 0,0 0 0,0 0 0,0 0 0,-2 19-1,2-3 1,2 4 0,1 1 0,2-1 0,1-4 0,3-5 0,2-5-14,-1-6-10,-2-9-3,2-1-2,-4-8 2</inkml:trace>
  <inkml:trace contextRef="#ctx0" brushRef="#br0" timeOffset="951">558 574 56,'0'0'29,"0"0"0,0 0-6,3-12-5,-3 12-2,0 0-9,-2-10-6,2 10-1,0 0 0,-9-3 0,9 3 0,-9 0 0,9 0-1,-9 9 1,4-1 0,2 3 0,1 2 0,2 2 0,1 1 0,1 3-1,-1-2 2,0 1-2,0-1 2,-3-2-2,-2 0 2,-3-3-1,-2-2-1,1 0-9,-4-5-8,2-5-9,10 0-1,-11-9 0,10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3:40.6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65 288 49,'0'0'34,"0"0"-6,-1 8-6,0 1-6,3 10-2,-2 1-3,4 9-4,0 5-6,-2 4-1,0 1 0,0-3 0,1-1-11,-4-11-14,1-9-4,0-7-2,-5-17-2</inkml:trace>
  <inkml:trace contextRef="#ctx0" brushRef="#br0" timeOffset="220">2 231 35,'0'0'11,"0"0"-7,0 0-4,-2 9-14</inkml:trace>
  <inkml:trace contextRef="#ctx0" brushRef="#br0" timeOffset="560">257 276 55,'0'0'33,"0"0"-7,-7 10-3,7-10-5,-3 22-2,-1-6-7,4 5-8,0 3-1,0 3 0,0 3 0,1-3 1,1-2-1,0-3 0,0-8 0,1-6 0,-3-8 0,10-7-1,-2-8 1,1-6 0,-1-4 0,3-1 0,-1 3 0,-1 3 0,0 7 0,1 12 0,-1 8 0,0 10 1,-1 6-1,1 3 0,3 6-7,-6-7-14,3-5-7,1-5-1,-10-15-2,16 4 1</inkml:trace>
  <inkml:trace contextRef="#ctx0" brushRef="#br0" timeOffset="891">478 416 65,'9'3'30,"-9"-3"0,2 17-12,-1-7-22,-1-10-21,0 0-9,11-6 2</inkml:trace>
  <inkml:trace contextRef="#ctx0" brushRef="#br0" timeOffset="1151">736 41 57,'0'0'34,"-9"10"-2,9 7-1,-2 9-11,0 4-11,5 7-9,-1 9 0,3 3 0,1 3 0,0-4 0,4-1-18,-1-6-11,-3-14-3,4-1-2,-6-17 1</inkml:trace>
  <inkml:trace contextRef="#ctx0" brushRef="#br0" timeOffset="1472">906 0 58,'0'0'34,"-2"12"-5,2-12-7,-1 21-3,0-7-3,1 8-10,2 6-5,-1 5-1,4 1-1,-3 4 1,3 2 0,-2-1 0,2-3 0,0-5 0,0-7-1,1-6 1,1-6 0,2-9 0,0-5 0,2-4 0,2 0 0,0 1 0,1 4 0,0 4 0,-2 5 0,-3 5 1,-3 4-1,-3 0 0,-5 0 0,-5-5-19,-3-7-10,-1-6-2,-8-13 0,0-7 1</inkml:trace>
  <inkml:trace contextRef="#ctx0" brushRef="#br0" timeOffset="3344">867 1150 52,'1'23'35,"-1"-11"-2,14-13-1,7-12-14,7-30-9,13-16-7,11-21-2,7-16 0,11-16 1,5-9-1,1-2 0,1 0 1,-5 12-2,-6 12-1,-6 21-17,-12 20-9,-12 17-2,-8 24-3,-13 11 1</inkml:trace>
  <inkml:trace contextRef="#ctx0" brushRef="#br0" timeOffset="3815">1511 724 74,'0'0'34,"0"0"-8,0 0-5,-3 21-4,0-7-6,5 9-10,-2 5-1,1 5 0,-1 2 0,1-1 1,0-1-6,-3-8-15,3-9-9,0-7-1,-1-9-1,-1-19 0</inkml:trace>
  <inkml:trace contextRef="#ctx0" brushRef="#br0" timeOffset="4015">1486 488 86,'-10'-21'29,"10"21"-20,-10-6-12,-2 6-24,12 0-8</inkml:trace>
  <inkml:trace contextRef="#ctx0" brushRef="#br0" timeOffset="4406">1671 695 78,'0'0'29,"0"0"-4,0 0-4,0 0-4,0 0-7,0 0-8,0 0-2,0 0 0,-4 9 0,6-1 0,0 4 1,2 5-1,1 6 0,1 3 0,0 5 1,0 3-1,0-1 1,-1-4-1,-1-3-1,0-7 1,-2-8 0,-2-11-1,0 0 1,9-9-1,-5-9 0,0-3 1,2-3 0,2 0 0,-2 0 0,3 7 0,1 6 0,1 11 1,2 11-1,0 7 1,1 11 0,-1 2-2,0 0-6,1 1-19,-2-3-3,-4-11-2,0-5 0</inkml:trace>
  <inkml:trace contextRef="#ctx0" brushRef="#br0" timeOffset="5658">2076 764 63,'-3'-10'27,"3"10"-3,-12-13-2,4 14-3,-9 0-2,5 13-7,-6 2-10,2 6 1,1 6-1,2 6 2,5 2-2,7 3 1,4-6-1,5-2 0,5-6-1,3-6 1,5-7-1,0-11-9,3-6-18,2-5-2,-4-8-1,2-2-1</inkml:trace>
  <inkml:trace contextRef="#ctx0" brushRef="#br0" timeOffset="6018">2265 372 78,'0'0'26,"0"0"-4,0 0-1,0 0-4,0 0-3,-7 16-9,6-2-4,0 7 0,4 9 0,-3 5-1,1 9 0,1 5 1,0 6-2,0 2 2,-1-4-2,0-4 1,-1-9-1,0-8 0,1-9 1,2-9-1,-3-14 0,11 1 0,-11-1 0,14-12 0,-5 9 1,5 7 1,2 8-1,1 6 1,0 5-2,2 3-18,1 0-10,-1-8-1,2-4-1,-6-18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3:47.3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36 596 54,'-3'-8'33,"3"8"-2,0 0-7,-13 6-5,9 9-5,-3 2-13,2 7-1,2 4 0,2 5 1,3 2-1,1-2 1,4-5-2,1-5 1,1-8-1,2-11 0,-1-9 1,0-9-1,-4-7 1,-2-5-1,-3-2 1,-3-5-5,-1 2-14,-5 5-9,-2-4-2,3 9-1,-1-1 1</inkml:trace>
  <inkml:trace contextRef="#ctx0" brushRef="#br0" timeOffset="321">297 291 65,'2'-21'31,"-2"8"0,-6-3-1,-3 3-17,9 13-8,-14-12-4,6 12 0,0 6 0,1 8 0,-1 8-1,4 12 1,1 9 0,2 10 0,1 8-1,0 4 0,3 4-1,-1-9-10,5 0-13,-2-10-5,-1-14-2,1-9-1</inkml:trace>
  <inkml:trace contextRef="#ctx0" brushRef="#br0" timeOffset="571">172 609 50,'-4'-16'30,"4"16"1,12-11-15,0 5-30,12 7-6,-4-10-7,12 9-4</inkml:trace>
  <inkml:trace contextRef="#ctx0" brushRef="#br0" timeOffset="962">708 457 70,'-13'-11'34,"13"11"-2,-10-7-12,-1 0-13,11 7-4,-13-8-3,13 8 1,-14 3-1,8 5 1,1 3 1,-1 7-2,3 4 0,-2 4 0,2 4 1,-2 0-1,2 0 0,-2-1 0,0-4 0,-3-4 0,-2-2-5,-5-10-13,1-6-10,-1 0-2,-3-9-2,3 0 2</inkml:trace>
  <inkml:trace contextRef="#ctx0" brushRef="#br0" timeOffset="1282">702 514 15,'0'0'19,"10"4"2,-6 5-10,-2 10 1,2 12 4,-3 4-2,5 14 0,-5 6-1,4 12-2,-4-1-1,4 8 1,-5-9-5,2-1-4,-2-8-3,0-12 1,1-10-1,0-13 1,-1-21-1,0 0 0,6-25 0,-2-14-1,0-12 2,-1-8 0,-1-15 0,-1-7 0,0-5 2,0 3-1,-1 7-1,1 11 1,1 8-1,2 15 1,1 17-1,2 16 1,1 14-1,-1 10-1,2 7 2,-3 3-1,-1 4 0,-2 0 0,-3 0 0,-3-8-7,-2-2-18,-4-3-4,-4-13-3,1-4 2</inkml:trace>
  <inkml:trace contextRef="#ctx0" brushRef="#br0" timeOffset="1853">944 0 71,'5'30'27,"0"10"-3,-1 12-3,-6 5-5,5 11-7,-6 1-5,1 0-4,1-4 0,-2-7 0,1-6-7,1-17-15,2-13-8,3-8-2,-4-14 1</inkml:trace>
  <inkml:trace contextRef="#ctx0" brushRef="#br0" timeOffset="2163">1059 523 1,'4'23'26,"-3"-9"4,-1 6-2,1 2-10,-2 0-2,1 2-2,0-4-8,1-4-14,-1-16-15,0 0-8,2-12 0</inkml:trace>
  <inkml:trace contextRef="#ctx0" brushRef="#br0" timeOffset="2314">1068 265 66,'-6'-33'31,"-5"6"-5,3 12-25,8 15-19,-16-6-13,16 6-2</inkml:trace>
  <inkml:trace contextRef="#ctx0" brushRef="#br0" timeOffset="2614">1118 357 33,'-2'18'22,"2"0"0,0 1-1,0 7-3,0 0-3,1 8-3,-2-6-1,2 4-2,-1-6-7,1-6-3,1-4 0,-2-16 0,0 0 0,5-8 0,1-12 0,1-8 1,-1-3 0,1-1 0,-1 0-1,0 5 2,-1 9-1,0 10 1,-5 8-1,9 13 0,-2 9 0,1 4 0,-8-26 1,24 56-1,-24-56 0,32 44 0,-32-44 0,0 0-6,50 19-7,-50-19-3,0 0-2,0 0-3,40-45 2,-40 45 7,0 0 14,-11-36 4,11 36 7,0 0 5,0 0 1,0 0 3,0 0-12,-22 45-23,22-45-18,0 0 1,52 6-1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2:09.9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416 359 32,'0'0'10,"0"0"1,-10-4 0,10 4-1,0 0 2,-14 4-3,14-4 0,-16 3-1,7 2 0,-5-3-1,2 4-1,-5-1 0,2 4 1,-5-2-1,1 4 1,-3-3-1,1 4-1,-3-1-1,1 4 0,-1 0-2,2 3-2,1 0 0,2 1 0,2 2 0,3 0 0,1-1 0,3 1 0,1-2-1,1-1 1,2 2 0,1-2 0,1 1 0,0-1-1,1 1 1,2-1-1,0 3 1,1 0-1,0 1 1,1 1-1,1 1 1,1 0 0,0 1 0,3 1 0,-2 2 0,2-1 0,2 2 0,-1-1 0,2 1 0,0 1 0,1-1-1,2 1 2,1 0-2,1 0 1,2 0 0,3 1 0,1-1 0,1-1 0,3 1 0,1 0 0,1-2 1,2 1-1,0-3 0,2-1 1,1-1-1,1 1 1,2-3-1,1-1 1,4-3-1,0 0 0,3-2 0,3 0 0,2-1 0,1-3 1,1-1-1,3-1 0,0-1 0,2-2 0,0-1 0,2 0-1,1-2 1,3-2 0,2 0 0,-2-1 0,3-2 0,1 0-1,-2-1 1,0-1 0,0 1 0,0-1 0,2-1 0,0 0 0,0 3 0,-3-4 0,4 1 0,-2 0 0,0-1 0,-1-1 0,1 1 0,-2-1 0,1 1 0,1 0 0,-4 1 0,0-1 0,0 1 1,-2 0-1,-3 1 0,1 1 0,-2 0 0,1 2 0,1-1 0,-3 2 0,0 0 0,-1 0 0,0-1 0,-3 0 0,-2 0 0,-1-3 0,0 2 0,-1 0 0,-1 0 0,1 1 0,-1 0 0,-1 0 0,-1 0 0,0 0 0,-3 0 1,-1-1-1,0-2-1,-2 0 2,-2 0-1,0-1 0,-1 0 0,0-1 0,0 1-1,0-2 2,-3 2-1,0-1 0,3-1-1,-3 2 1,1-2 0,0 0 0,-2-1 1,0 1-1,-1-2-1,-1 1 1,-3 1 1,1-1-1,-3 2-1,-1 0 1,2 2 1,-1 1-1,-1-1 0,-1 2-1,0-2 1,-1 2 0,0-2 0,0 1 0,-3-3 0,0-1 0,1 2 0,-1-3 0,2 0 0,-1-1 0,1 0 0,1-3 1,-1 0-1,0 1 0,1-4 0,-1 2-1,0-2 1,1 0 0,-2-2 0,0 1 1,0-2-2,-2 0 2,2 1-1,-2-1 0,0-2 0,-1 1 1,0 0-2,-1 1 1,0-1 1,0 2-1,-2-4 0,2 2 0,-2 0 0,-2-2 0,3 0 0,-3-1 0,1 1 0,1-2 0,-1-1 0,0 1 0,0-3 0,-1 1 0,0-2 0,1-1 0,-1-2 0,-1 0 0,0-2 0,0 0 0,-1 0 0,-1 0 0,1 0 0,-2 1 0,-1 0 0,-1 2 0,-2 0 0,-2 1 0,-1-1 0,-2 1 0,-2 0 0,-3-1 0,-1 0 0,-2 1 0,-3 0 0,-2 0 0,-1 0 0,-2 2 1,-1 0-2,-3 0 2,-2 0-2,-1 1 2,-4 2-2,-2 0 2,-4 1-1,-2 1-1,-2 1 1,0 4 0,-3 1 0,-1 1 0,-2 3 0,0 2-1,-2 3 1,-2 1 0,-2 4-1,-4 0 1,-2 4 0,0 0 0,-2 2 0,-1 2 0,-1 0 0,-1 2 0,-1 0 0,-1 2 0,0-1 0,-1 2 0,0-2 0,-2 0 0,1 1 0,2-3 0,-3 2 1,3 0-1,-1-1 0,0-1 0,2 0 0,0 0 0,1-2 0,-1 0-1,3-1 1,-2-2-1,2 0 1,0-2 1,0 1-1,1-2 0,0 0 0,1-2 0,1 0 0,3-1 0,0 0 0,0-1 0,0 0 0,0 1 0,0 0 0,3 2 0,0 0 0,-1 1 0,3 1 0,1 1 0,2 0 0,0 0 0,1 1 0,-1 0 0,0 0 0,1 0 0,1 2 0,0-2 0,2 1 0,0 2 0,3-2 0,2-1 0,0 1 0,2-2 1,1 0-1,-3 1 0,1-2 0,0 0 0,0 2 0,-2 1 0,2 2 0,-1-1-4,2 6-21,2 4-4,-5-2 0,2 6-1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3:57.4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87,'4'10'35,"9"2"-1,-2-2-3,6-3-31,7-6-13,6 0-18,4 0 0,0-6-3,5 0 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3:58.0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35 27,'8'11'32,"-9"3"1,2 11-7,5 8-5,-4 4-4,7 15-2,-4 5-6,4 11-4,-2 2-3,-2 4-2,-1 1 0,-1-2 0,-2-3 0,-1-4 0,-1-10 0,-2-9 0,2-9 0,-1-10 0,1-10-2,0-9 1,1-9-1,0 0 1,-3-22-1,0 0 1,0-6 0,0-6 0,-2-7 1,0-7-1,0-6 1,0-6 1,2-4-1,0-3 0,2-2 0,2 0 0,2 2 1,1 4-1,2 6 0,1 7 0,2 9 0,0 7-1,1 7 2,0 8-1,0 7 1,4 6-1,0 4 2,3 4-1,0 6 0,1 2 1,0 5-1,0 4 0,-1 3 0,-2 4-1,-4 3 0,-2 0 1,-5 0-2,-3-2 1,-5-2 0,-7-4-1,-6-4 1,-4-5-1,-3-4-1,-5-6-11,4 2-13,3-1-4,1-1 1,9 2-2</inkml:trace>
  <inkml:trace contextRef="#ctx0" brushRef="#br0" timeOffset="841">421 40 58,'0'0'28,"0"0"-4,0 0-2,-1 8-2,5 2-5,-3 0-4,4 8-6,0 4-4,2 4 1,0 0-2,0 2 1,-1-1-1,-1-4 0,-2-4 0,-1-5-1,0-6-1,-2-8 1,0 0-1,4-13 1,-2-5-1,0-6 0,2-5 1,0-1 0,2-1 1,2 0 0,2 4 0,2 5-3,5 9-14,-1 5-7,1 2-5,5 8-2,-3-1 0</inkml:trace>
  <inkml:trace contextRef="#ctx0" brushRef="#br0" timeOffset="1171">759 94 24,'13'10'25,"-13"-10"-2,14-2-3,-5-1-3,-1-7-2,3 2-3,-6-5-1,3 3-3,-5-4-3,1 5-1,-4 1-1,0 8 0,0 0-1,-11 2 1,4 9-2,1 8 0,3 7 0,3 7 0,4 4 0,6 1 0,5 1-2,3-7-14,4-5-13,5-6-1,-4-15-2,3-5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3:59.7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40 87 56,'-12'0'31,"3"6"-1,3 5-1,1 7-11,-2 2-6,6 7-11,3 2 0,4 1 0,4 0-1,4-4 0,6-1-11,-1-9-11,4-8-6,3-6-3,-5-10-3</inkml:trace>
  <inkml:trace contextRef="#ctx0" brushRef="#br0" timeOffset="250">301 166 89,'2'24'33,"4"5"0,-3-2-11,2-5-34,1-5-14,-6-17-4,0 0 0,4-11 1</inkml:trace>
  <inkml:trace contextRef="#ctx0" brushRef="#br0" timeOffset="371">247 13 78,'-18'-13'30,"6"14"-12,-4 2-14,4-1-28,10 6-10,2-8 1</inkml:trace>
  <inkml:trace contextRef="#ctx0" brushRef="#br0" timeOffset="731">551 59 63,'0'0'29,"1"-9"-7,-1 9-3,0 0-3,-9 1-3,9-1-4,-9 6-8,9-6-1,-10 6 1,10-6 0,-9 13 0,6-3 0,3 2 0,1 5 1,2 4-2,2 3 1,1 1-1,0 2 1,0-1-1,-1-1 0,-4-4 0,-1-4-1,-4-6 0,-4-6 0,-1-2-5,-3-10-12,1-1-8,2-3-3,0-2-1,5 0 2</inkml:trace>
  <inkml:trace contextRef="#ctx0" brushRef="#br0" timeOffset="1062">731 174 55,'10'-15'30,"-4"0"-6,-5-2-3,-2 4-3,-6 1-5,7 12-3,-18-3-5,9 14-4,1 7-1,4 7 1,5 5 0,8 3 0,6 1-9,5-5-21,6-7 0,2-6 0,0-13-2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4:02.6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156 604 54,'0'0'34,"0"0"-2,0 0-11,3-14-4,-3 14-1,-4-13-8,4 13-6,-12-11-2,2 9 0,-4 1 0,-2 2 0,-3 4 1,-2 6 0,2 6 0,1 8 0,5 5-1,5 3 1,3 4 0,7-2-1,6-2-1,5-7 1,4-10-1,4-12 1,0-13-1,1-9 0,0-5 0,-2-4 0,-4 1 1,-3 2 1,-3 8 0,-10 16-1,14 2 1,-9 17 0,-1 7 0,2 5 0,0 1 0,1-3-3,5-4-12,-4-15-13,2-20-2,1-16-1,-2-16-1</inkml:trace>
  <inkml:trace contextRef="#ctx0" brushRef="#br0" timeOffset="411">307 0 85,'5'9'29,"0"21"1,3 12-1,2 14-17,-3 7-12,4 4 0,0 3 1,3 1-1,-1-3 1,2-3-1,-4-3 1,0-7 0,-1-8-1,-2-10-3,2-7-15,-3-14-11,-7-16-2,0 0-3,6-23 0</inkml:trace>
  <inkml:trace contextRef="#ctx0" brushRef="#br0" timeOffset="661">601 666 92,'4'26'33,"1"2"1,-1-1-8,-1-5-31,-1-9-20,-2-13-5,9-9-1,-9-18-3</inkml:trace>
  <inkml:trace contextRef="#ctx0" brushRef="#br0" timeOffset="781">578 353 98,'-17'-16'21,"8"16"-18,2 15-13,1-5-25,9 8 2</inkml:trace>
  <inkml:trace contextRef="#ctx0" brushRef="#br0" timeOffset="1062">948 502 74,'0'0'35,"-10"5"-2,1-2-2,-1-3-21,1 2-10,-3 2 0,-1 1 0,-3 3 1,2 4 0,-2 3 0,4 5-1,3 2 1,4 0-1,4-1 0,5-2 0,6-7-1,2-7 0,4-5 0,0-8 0,2-4 0,-3-4 0,0 1 1,-3 1 0,-1 4 1,-1 7 0,-10 3 0,14 23 0,-8 5 0,0 9 0,-2 12 0,-2 8 0,-4 12-1,-4 6-1,-9 4 1,-2 1-1,-6-2 1,-2-8-1,0-9-1,-3-15-22,2-21-5,4-18 0,3-20-2</inkml:trace>
  <inkml:trace contextRef="#ctx0" brushRef="#br0" timeOffset="1673">1184 572 67,'-2'-8'30,"2"8"0,0 0-1,0 0-13,1 14-10,1-2-2,4 8-4,1 3 1,0 5 0,1 1-1,0-2 0,1-3 0,0-8 0,1-8 0,0-9-1,3-10 1,0-6 0,2-2-1,2 3 1,3 6 1,2 9-1,0 12 0,-2 10 0,3 8-13,-3 1-16,-3-4 0,-2-4-1,-7-14 1</inkml:trace>
  <inkml:trace contextRef="#ctx0" brushRef="#br0" timeOffset="2223">1625 524 56,'-8'9'31,"9"-1"-1,-2 1-1,1 0-11,5 8-5,-4-2-6,3 6-7,0-1 0,-2 4 1,1-3-2,0-3 1,-1-2 0,1-6-1,-3-10 1,0 0-1,13-11 1,-7-6 0,2-2-1,2-3 1,-1 0 0,1 3 0,1 5 0,0 8 1,3 8-1,-1 9 1,1 5-1,1 6 0,0 3 1,-1 1-1,-1-4 0,0-5 0,-2-8-1,0-7 1,0-9 0,-2-5 0,2-6 0,0-2-1,-1 2 2,2 3-1,-1 9 0,1 11 0,0 8 0,1 8 1,-2 8-1,2 0 0,1 1-10,-2-6-16,-1-8-3,1-9 0,-4-13-1</inkml:trace>
  <inkml:trace contextRef="#ctx0" brushRef="#br0" timeOffset="2694">2142 710 53,'14'4'30,"-1"-9"0,-1-8-4,-1-1-8,-6-9-3,2 1-5,-7-2-8,-2 2-2,-1 7 0,-3 5 0,6 10 0,-14 12 0,11 9 0,2 8 0,7 9-1,6 3 1,6 0-13,5-7-14,5-7-2,1-8 1,0-15-2</inkml:trace>
  <inkml:trace contextRef="#ctx0" brushRef="#br0" timeOffset="2965">2384 631 75,'0'0'31,"0"0"-2,-8 5-6,11 4-8,-3-1-6,5 6-7,-1 3-2,3 0 1,-1 2-1,-1-1 0,1-3-1,1-5 1,-7-10 0,13 5 0,-5-10-1,1-3 1,1-1 0,4 1-1,0 3 2,1 5-1,1 4 0,-1 6 0,1 3-1,-2 0 0,2-1-20,-1-8-7,-4-12-1,3-8 0,-3-13-1</inkml:trace>
  <inkml:trace contextRef="#ctx0" brushRef="#br0" timeOffset="3265">2725 207 96,'-2'9'29,"2"15"1,2 18 0,4 14-30,3 15 0,4 6 0,3 3 0,2-3-1,2-9 1,-3-13-17,2-13-11,-2-13-1,-9-21-1,-8-8 1</inkml:trace>
  <inkml:trace contextRef="#ctx0" brushRef="#br0" timeOffset="3425">2746 668 86,'-23'-18'29,"8"9"0,6 5 1,9 4-21,9 11-9,14-1-1,8-3 0,13-4-23,8-6-4,5-10-1,8-7-1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4:06.5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27 330 64,'0'0'31,"-9"13"-2,2-3-1,1 4-10,3 10-7,1 4-9,4 4-2,1 0 1,5-1-2,4-5 1,4-7 0,3-10 0,5-14 0,-2-11 0,-3-9 0,-2-3 0,-5-4 1,-7 2-1,-8 1 0,-7 7-1,-6 5-12,1 8-13,2 7-4,-1 1-2,14 1-1</inkml:trace>
  <inkml:trace contextRef="#ctx0" brushRef="#br0" timeOffset="300">555 18 94,'1'-15'32,"-1"15"1,-25-3-9,0 9-22,-1 6-2,-3 13 0,2 11 1,2 13-2,5 11 2,8 10-1,7 2 0,6-2-1,6-7-2,9-9-18,0-14-8,-3-16 0,-1-12 0,-1-15 0</inkml:trace>
  <inkml:trace contextRef="#ctx0" brushRef="#br0" timeOffset="481">404 503 79,'-14'-19'30,"3"3"-2,2-1 1,6 1-12,7 6-17,7 4 0,3 4-2,11 2-24,3 4-3,-1-5 1,4 2-5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4:08.4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178 637 40,'0'0'24,"9"-3"0,-9 3-2,0 0-2,12-6-2,-12 6-3,1-8-2,-1 8-6,-5-12-7,5 12 0,-11-8-1,2 2 1,-4 4 0,1-2 0,-1 1 0,0 2 0,0 3 0,2 4 0,6 5 1,2 8-1,5 3 0,2 6 0,4 3 1,1 2-1,4 2 0,-3-3 0,-3-3 0,0-5 0,-7-3-1,-5-3 1,-4-3 0,-4-5-1,-6-2 1,-2-2-1,-1-8-13,0-3-11,5-2-3,3-9-1,4 0-1</inkml:trace>
  <inkml:trace contextRef="#ctx0" brushRef="#br0" timeOffset="430">322 170 76,'2'-10'30,"-2"10"-1,-3-10-6,3 10-7,-1 10-6,2-1-10,2 9 1,0 5-1,1 7 1,1 10-1,2 10 1,0 7-1,1 9 0,1 5 0,-4 3 0,2-4 0,-2-5 0,2-10-1,-2-13 0,0-13 0,3-16 0,1-13 1,4-14-1,0-4 1,4 0 0,-1 2 0,3 6 1,2 6-1,-3 13 0,0 8 0,-2 5 0,-2-2-15,1 0-12,-3-4-1,-2-9-2,2-9 1</inkml:trace>
  <inkml:trace contextRef="#ctx0" brushRef="#br0" timeOffset="971">862 688 53,'0'0'28,"-2"-10"3,2 10-8,0 0-3,-9-9-3,9 9-7,-8-2-10,8 2 0,-17 2 1,6 4-1,0 5 0,0 6 0,-1 6 1,1 3-2,4 4 2,3-3-1,3-1-1,4-5 1,3-6 0,4-9-1,0-8 1,4-5 0,-1-3 0,0 1 0,-2 4 1,1 3-1,-2 7 0,-3 3 0,2 2 0,-2-1-11,2-2-17,2-5 0,-1-11-1,0-5-1</inkml:trace>
  <inkml:trace contextRef="#ctx0" brushRef="#br0" timeOffset="11737">1421 145 48,'0'-12'32,"-5"-4"0,0 0-11,-2 1-3,-4-2-3,2 4-4,-5 1-9,-3 6-2,0 6 0,0 10 1,1 14-1,2 13-1,4 16 2,3 15-1,4 12 0,3 7 0,7 4 0,1-6 0,4-4-10,-2-17-12,1-17-6,1-15 0,-3-19-1</inkml:trace>
  <inkml:trace contextRef="#ctx0" brushRef="#br0" timeOffset="11997">1143 565 79,'-14'-5'30,"14"5"-2,-1 11 1,13-4-14,9 1-14,9-2-1,4-6-18,7-4-10,6 0-4,-5-10-1,4 2 0</inkml:trace>
  <inkml:trace contextRef="#ctx0" brushRef="#br0" timeOffset="13569">1770 0 55,'0'0'31,"0"0"-7,0 0-3,0 0-3,3 14-3,1 12-4,-2 11-6,4 14-5,1 14 0,1 15 0,-2 10 0,2 5 0,-4 0 0,0-5 0,-2-13-1,-2-17-14,2-18-12,-1-17-4,-1-25-2,0 0 1</inkml:trace>
  <inkml:trace contextRef="#ctx0" brushRef="#br0" timeOffset="13799">1674 503 68,'-5'13'33,"14"10"-1,6 2-2,3-2-17,8 2-9,6-7-2,3-8-3,2-8-22,1-3-9,-7-12-1,4 1-1</inkml:trace>
  <inkml:trace contextRef="#ctx0" brushRef="#br0" timeOffset="14050">2226 543 60,'0'-8'34,"-5"0"-1,5 8 0,-11-9-13,-2 1-19,1 2 0,-3 0 0,-1 4-1,-1 6 0,2 8 1,1 5-1,3 7 0,5 7 0,-1 3-1,5 4 0,0-1 1,4 2-17,-5-5-10,-5-8-6,1 0 0,-9-9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4:24.8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63,'0'0'34,"0"0"-1,-2 14 1,7-2-15,3-6-18,5 0-1,6-3 0,4-3-18,7-3-14,10 3-2,-3-9-1,9 2 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9:14.9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14 4 77,'0'0'29,"-3"-10"-1,3 10-2,0 0-13,-5 15-7,8-1-6,1 9 0,1 9 0,1 6 0,2 10 0,1 5 0,0 5 0,-2 2 0,1-1 0,0-5-1,-2-8-11,3-6-8,-3-6-7,-3-14 0,2-5-2</inkml:trace>
  <inkml:trace contextRef="#ctx0" brushRef="#br0" timeOffset="250">0 483 88,'0'0'28,"0"0"0,8 1-4,4-11-16,5 0-17,5-3-17,2 3-2,-3-4 0,2 3-2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4:25.3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73 0 46,'-10'0'19,"10"0"2,-9 5 0,9-5-2,-8 11-3,8-11-2,-7 19-3,2-9-3,5 10-2,-3 2-3,2 7-3,-1 10 0,-1 7 0,0 8 0,0 6 0,0 5 0,-1 4 0,0 0 0,0-3 0,1-9 0,2-9 0,1-10 0,0-10 1,0-9-1,2-10 0,-2-9-1,0 0 1,12-15 0,-5 0 0,1-4-1,3 0 1,2-4 0,2-1 0,5 3 0,2 1 0,1 4 0,1 4 0,1 7 1,-1 3-1,-3 5 0,0 7 1,-8 4-1,-2 5 1,-3 1-1,-2 0 0,-3-1-1,-2-6-6,4 0-13,-5-13-9,0 0-4,5-11-1,-3-8 1</inkml:trace>
  <inkml:trace contextRef="#ctx0" brushRef="#br0" timeOffset="501">415 547 32,'1'11'27,"7"11"1,-5 0-10,4 2-7,0 1-9,0-5-16,2 0-10,-9-20-2,8 4 0</inkml:trace>
  <inkml:trace contextRef="#ctx0" brushRef="#br0" timeOffset="641">394 363 46,'0'0'12,"-15"-7"-7,15 7-10,1 14-18</inkml:trace>
  <inkml:trace contextRef="#ctx0" brushRef="#br0" timeOffset="921">816 504 54,'-16'-5'33,"16"5"-1,-21-3-10,4-1-6,3 6-1,-6 0-7,1 4-8,-1 7 0,5 3 1,0 4-1,5 1 1,4 2-1,4-2 0,5-3 0,3-5 0,4-7-1,2-7 1,3-4 0,-2-5-1,4-2 1,0 0 0,-1 4 0,0 7 1,-2 7-1,1 10 1,-5 7-1,2 11 1,-7 9-1,-2 7 0,-5 5 0,-4 0 0,-5 2 0,-3-5-1,-3-6 1,-1-9-1,1-11-13,0-15-14,1-16-5,6-8 0,3-17 0</inkml:trace>
  <inkml:trace contextRef="#ctx0" brushRef="#br0" timeOffset="1382">1035 171 71,'-16'-9'33,"16"9"-1,-15-8 0,6 2-20,9 6-11,0 0-1,-8-6 0,8 6 0,-2 9 1,2 1-1,2 4 0,1 3 0,0 6 0,3 5 0,-3 7 0,4 4 0,-1 6 0,1 4 0,1 2 0,1 0-1,1-3 1,-1-8 0,5-7 1,0-12-2,2-9 1,3-12 0,1-2 0,2-4 0,2 2 0,1 5 0,-1 5 0,2 8-14,-2 1-13,-5-1-5,2 0-3,-7-12 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4:27.3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149 34 33,'0'0'33,"0"0"1,5-11-9,-5 11-7,0 0-1,-10-13-3,10 13-7,-10-5-4,1 2-3,-2 2-1,-2 0 1,1 1-1,0 4 0,1 2 1,2 9 0,4 5-1,3 10 1,6 6 0,3 8 0,2 2 0,1 3 0,0-1 0,-2-4 1,-3-7-2,-5-7 1,-6-11 0,-3-7-1,-3-7-11,-7-11-10,0-8-7,2-1-5,-4-10 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4:27.7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102 175 75,'-14'-8'33,"4"10"-1,1 6-11,-1 2-9,6 13-5,3 8-6,1 9-1,2 12 0,4 9 0,-1 8 0,2 8 0,1 5 0,-1-3 0,-1-4-1,-2-5 0,1-11-16,-4-13-12,-4-19-3,2-12-1,1-15 2</inkml:trace>
  <inkml:trace contextRef="#ctx0" brushRef="#br0" timeOffset="221">0 732 88,'1'-8'32,"-1"8"0,13 4-3,4 5-29,6-4 1,3-4-2,9-5-25,4-5-6,-5-13-1,2-4-1</inkml:trace>
  <inkml:trace contextRef="#ctx0" brushRef="#br0" timeOffset="531">415 606 32,'0'0'33,"0"0"1,-8 8-7,11 2-8,-2 4-3,6 9-3,-2 6-8,3 5-4,0 6-1,0 0 0,0-2 0,-1-4 0,0-9-17,-4-14-14,-4-21-1,1-8-2,-5-20 2</inkml:trace>
  <inkml:trace contextRef="#ctx0" brushRef="#br0" timeOffset="731">375 371 76,'-13'-1'23,"11"13"-19,1 1-4,1-13-28,8 13-5</inkml:trace>
  <inkml:trace contextRef="#ctx0" brushRef="#br0" timeOffset="1042">927 325 40,'-3'-14'33,"-5"-4"0,-2 0-9,-1 3-5,-8-5-3,1 6-3,-6 1-8,0 7-5,-1 7 0,1 11 0,3 12 0,5 14 0,7 14 0,5 9 0,5 9 0,5 3 0,3-3 0,2-5-1,4-8 1,-1-17-9,2-10-13,-4-16-5,-4-14-4,-8 0 0,6-24 0</inkml:trace>
  <inkml:trace contextRef="#ctx0" brushRef="#br0" timeOffset="1282">708 663 71,'-12'-7'32,"0"3"-1,12 4-8,0 0-7,5 12-8,11-6-7,8-3-1,6-7-11,7-2-17,6-3-4,-4-11-1,4-1 1</inkml:trace>
  <inkml:trace contextRef="#ctx0" brushRef="#br0" timeOffset="1482">1215 297 75,'-6'-20'33,"-6"-4"-1,-1 2 1,-3 0-23,-4 0-10,1 2 0,-3 7 1,2 8-1,1 14 0,2 15 1,6 17-1,6 18 0,7 13 0,3 11 0,7 5 0,4 0 0,3-9 0,2-13-3,2-12-16,-5-19-9,-4-21-3,-1-12-2,-10-14 2</inkml:trace>
  <inkml:trace contextRef="#ctx0" brushRef="#br0" timeOffset="1723">1020 635 80,'-11'3'33,"12"9"-1,5 6 0,7 1-25,10-1-7,8-4-21,5-5-10,-1-13-2,5-5-1,-5-13 1</inkml:trace>
  <inkml:trace contextRef="#ctx0" brushRef="#br0" timeOffset="2133">1441 484 69,'0'0'34,"0"0"-2,-11 16-1,8 1-16,7 9-12,-1 6-2,0 7-1,1 4 0,1 1-1,0-3 1,0-5 1,-1-12-2,2-11 1,-6-13 0,11-12 0,-4-9 0,2-6-1,0-2 1,2 3 0,0 6 0,4 10 0,0 13 0,0 11 0,-1 9 1,1 9-1,1 4 0,-3 1 0,1-5 0,-3-10-9,1-11-18,-1-9-5,-5-15-1,2-6 1</inkml:trace>
  <inkml:trace contextRef="#ctx0" brushRef="#br0" timeOffset="2494">1746 645 27,'0'0'30,"10"0"3,-10 0-3,7-19-11,1 7-2,-6-8-2,5 3-6,-5-3-4,1 2-3,-4 3-2,-2 3 0,3 12-1,-11 4 1,3 15-1,1 10 1,2 13-1,3 8 1,5 4 0,4 0 0,7-3 0,4-8 0,8-10-16,-1-15-12,0-19-4,3-7-2,-4-16 1</inkml:trace>
  <inkml:trace contextRef="#ctx0" brushRef="#br0" timeOffset="2864">2111 479 43,'0'0'32,"-8"-7"2,8 7-6,0 0-11,-10-5-4,10 5 0,0 0-9,0 0-4,0 0 0,-5 10 1,5-10-1,0 8 0,0-8 0,-1 8 0,1-8 0,0 0 0,0 0 0,-1 8 0,1-8 0,0 0 0,0 0 0,0 0 0,0 0 0,0 0 0,-1 9-1,1-9 1,0 11 1,0-3-2,1 3 1,0 2 0,1 4 0,1 2-1,-2 2 2,2 4-2,-1 0 1,0 3 1,-1-1-1,-1-3 0,0-3 0,0-4 0,0-3 0,0-14-1,0 10 1,0-10 0,0 0 0,0-9-1,0 9 1,0 0 0,1-10 0,-1 10 0,0 0 0,0 0 0,0 0 0,0 0 0,0 0 0,0 0 0,7 9 0,-7-9 1,0 0-2,2 8 1,-2-8 0,3 9 1,-3-9-1,3 15 0,-3-15 0,5 17 0,-3-9 0,-1 1 0,0 0 0,-1 0 0,-1-1 0,1-8 0,-4 15 0,4-15 0,-9 11 0,9-11 0,-13 9-2,3-8-19,1 0-8,9-1-2,-17 5-2,17-5 2</inkml:trace>
  <inkml:trace contextRef="#ctx0" brushRef="#br0" timeOffset="3716">2177 481 52,'0'0'33,"0"0"-6,0 0-5,-2-11-5,2 11-1,0 0-5,0 0-6,0 0-4,-2-8-1,2 8 0,0 0 0,-10-2 0,10 2 0,-10 1 0,10-1 0,-11 5 0,11-5 1,-11 13-1,5-5 0,1 7 0,2 4 0,0 2 0,2 3 0,2 3 0,3 1 0,2 0 0,2-1 0,1-4 0,-1-2 0,0 0 0,0-3 0,-4 2 0,-3 0 0,-3-1 0,-4-1 0,-4 0 0,-3-4 0,-3-3-1,-3-8-6,4-5-19,0-4-4,2-7-2,5 2-2</inkml:trace>
  <inkml:trace contextRef="#ctx0" brushRef="#br0" timeOffset="4266">2470 452 68,'0'0'33,"0"0"-1,-12-6-2,12 6-13,-12-1-12,12 1-5,-12 4 0,12-4 1,-13 16-1,8 1 0,3 7-1,3 6 1,2 4 0,1 4 0,1 2 0,0 2 0,0-2 0,-4-5 0,-2-5 0,-6-2-8,-2-8-19,-6-5-6,2-1 1,-6-6-2</inkml:trace>
  <inkml:trace contextRef="#ctx0" brushRef="#br0" timeOffset="6800">2614 1168 40,'9'4'32,"0"-12"2,10-14-3,5-14-15,7-21-5,13-11 0,5-20-3,8-13-7,3-9-1,3-4 0,0-1 0,-1 3-11,-4 8-17,-1 14-4,-13 7-2,-3 19 1</inkml:trace>
  <inkml:trace contextRef="#ctx0" brushRef="#br0" timeOffset="7221">3430 132 58,'1'-16'25,"-1"16"0,0 0-3,11 31-2,-8 6-4,6 20-4,-5 10-6,2 12-7,0 13 1,-2 3 0,-1-2 0,-2-5 0,-1-12 0,0-12 0,1-15-2,-2-20-15,1-29-13,10 2-2,-5-31-2,6-7 2</inkml:trace>
  <inkml:trace contextRef="#ctx0" brushRef="#br0" timeOffset="7511">3742 598 49,'5'17'33,"-6"3"0,3 9-6,2 10-13,-2-1-3,6 4 1,-5-3-8,4-4-3,2-7-1,1-11 0,0-17 0,0-12 0,0-11 0,0-7 0,-3-2 0,-2-3-1,0 6-16,-7 1-10,-6 2-6,0 9 0,-6-2 1</inkml:trace>
  <inkml:trace contextRef="#ctx0" brushRef="#br0" timeOffset="7992">4019 536 58,'0'0'33,"0"0"-4,4 9-7,0 9-5,-3 2-1,5 11-8,-2 3-6,3 4-3,1 1 1,0-1 0,2-9 0,0-6 1,2-9-1,1-9 0,2-9-1,0-5 1,0-2 0,0 2 0,1 5 0,-1 6 0,1 3 0,-1 6 1,-2 2-1,2 1 0,2-5 0,1-8 0,0-11 0,-1-10 0,1-8-3,-3-7-21,-1-8-8,1 2-1,-8-1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4:36.3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100 79 67,'-4'-17'33,"2"9"0,2 8-8,0 0-9,-5 22-7,7 10-8,3 15-1,1 15 0,0 10 0,2 13 1,0 6-2,-1 0 1,-1-5 0,-1-10 0,-3-11-1,2-13-8,-4-18-14,-3-20-8,3-14-1,0 0-1</inkml:trace>
  <inkml:trace contextRef="#ctx0" brushRef="#br0" timeOffset="220">7 615 87,'-7'-13'32,"7"13"0,10 0-10,5 6-12,8 2-8,4 0-2,6-3 0,5-3-2,0-7-14,2-3-10,0-3-6,-6-7 0,1 3 0</inkml:trace>
  <inkml:trace contextRef="#ctx0" brushRef="#br0" timeOffset="390">463 505 62,'-4'17'32,"-5"5"0,5 9-5,3 13-12,-1-1-6,8 5-5,-2-5-2,5-1-2,4-11 0,3-13 0,0-16 0,1-13 0,-4-14 0,0-6 0,-4-5 0,-5-7-10,-3 4-17,-6 7-5,-11-1-1,-1 8 1</inkml:trace>
  <inkml:trace contextRef="#ctx0" brushRef="#br0" timeOffset="811">715 543 77,'-2'9'34,"4"5"-5,0 5-8,-1 2-6,8 10-8,2 4-7,-3 3 0,3 1 0,-3-5 0,0-7 0,1-9 0,-1-12-1,-8-6 1,15-26 0,-7-4 0,1-7 0,1-4 0,1-1 0,-2 4 0,0 6-1,1 5-13,3 11-13,3 13-6,-2 2 0,4 7 1</inkml:trace>
  <inkml:trace contextRef="#ctx0" brushRef="#br0" timeOffset="1111">1202 511 95,'0'0'33,"0"0"-2,-16-5-7,16 5-24,-15 0 0,7 6 0,1 6 0,1 7 0,3 7 0,3 4 0,1 5 0,4 2 0,-1 1 0,0-1 0,-2-4-1,0-5 1,-4-6 0,-5-5 0,-3-6 0,-4-5-1,-2-8-12,2-4-11,1-4-6,-1-7-3,5 3 2</inkml:trace>
  <inkml:trace contextRef="#ctx0" brushRef="#br0" timeOffset="1432">1374 553 42,'8'3'32,"-8"-3"1,10 16-1,-7 2-15,-1 0-7,4 9 0,-3-2-3,1 3-8,1 0-10,-2-7-14,-3-9-7,0-12-1,0 0 1</inkml:trace>
  <inkml:trace contextRef="#ctx0" brushRef="#br0" timeOffset="1602">1378 372 93,'-14'-24'17,"7"12"-12,7 12-15,-10-10-22,10 10 0</inkml:trace>
  <inkml:trace contextRef="#ctx0" brushRef="#br0" timeOffset="1943">1674 497 38,'0'0'31,"-11"13"2,7 5-5,2 10-8,-1 6-5,6 11-3,0 2-7,5 1-6,2-2 2,2-8-2,5-13 1,2-15 0,-1-18 0,1-17 0,-2-11 0,-5-7 1,-4-3-1,-8 0 0,-7 4 0,-6 4-2,-4 10-17,-7 9-8,-2 5-5,7 9-1,0 3 1</inkml:trace>
  <inkml:trace contextRef="#ctx0" brushRef="#br0" timeOffset="2273">1948 456 31,'0'0'32,"-2"-14"1,2 14-5,0 0-8,0 0-3,0 0-2,-5 12-10,6 2-5,2 5 0,1 5 0,0 5 0,2 6 0,1 2 0,-1-1 0,-1-2 0,1-5-1,-1-5 1,2-7-1,2-10 1,2-8 0,1-6 0,4-3 0,2 1-1,0 5 1,5 7 0,0 9 0,-1 7 0,-3 7 0,0 6-12,-3-4-13,-2-7-6,3-5-1,-8-16 1</inkml:trace>
  <inkml:trace contextRef="#ctx0" brushRef="#br0" timeOffset="2734">2376 635 50,'0'0'24,"5"-14"0,-5 14-4,0-13-1,0 13-3,-2-12-2,2 12-4,0 0-6,-9-9-4,9 9 0,-13 1 0,5 3 0,-2 2 0,-1 4 0,1 3-1,1 2 1,3 1-1,2 1 1,1 0 0,4 0 0,4-3-1,1-3 1,1-3 0,2-3 0,0-2 0,-1-2 0,1-1 0,1 0 0,-2 2 0,1 2 1,-9-4-1,14 10 0,-14-10 0,13 9-1,-13-9-14,11-5-12,-4-4-3,-4-10-2,5-4 1</inkml:trace>
  <inkml:trace contextRef="#ctx0" brushRef="#br0" timeOffset="3124">2532 69 76,'1'-39'33,"6"17"-2,1 14 0,0 23-20,8 24-10,2 19-1,2 17 0,2 15 0,0 8-1,0 1 1,-3-7-16,1-12-14,-1-6-3,-6-20 0,-1-13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4:41.1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121 149 59,'-5'-18'32,"4"4"-8,1 5-2,0 9-4,0 0-2,0 0-6,-2 10-7,2 7-3,2 9 0,0 9 0,4 11 0,1 13 0,4 12 0,0 9-1,4 7 1,-2 2 0,1-4 0,0-8 0,-3-11-1,0-16 1,-3-16-1,-2-18 1,-6-16 0,5-19 0,-5-7 0,-5-5 0,-6-4 0,-4-1 0,-8 1 0,-5 5 0,-3 8 1,-1 13-1,0 9 0,4 11 0,5 11 0,8 8 0,10 6 0,8 4 0,7-2 0,8-5 0,6-11-7,9-10-14,3-9-9,-1-14-2,3-6-1,-6-9 1</inkml:trace>
  <inkml:trace contextRef="#ctx0" brushRef="#br0" timeOffset="450">395 814 57,'10'3'34,"5"-7"-2,-3-9 0,2-10-13,5 0-15,-6-6 0,0 1-4,-6 2 0,-5 5 0,-8 8 0,-4 9 0,-5 9 0,-1 11 1,0 11-1,1 9-1,6 6 2,5 5-2,8-2 1,8-2 0,9-7-3,4-13-18,6-15-10,8-9 0,-2-15-2,1-8 2</inkml:trace>
  <inkml:trace contextRef="#ctx0" brushRef="#br0" timeOffset="741">909 282 73,'3'-54'33,"-9"-2"-2,-1 5 2,-2 7-23,-6 5-8,-1 11-2,-1 15 1,-1 16-1,-1 19 0,2 20 0,3 22 0,5 18 0,3 14 0,3 8 0,4 1 0,5-6-1,2-10 1,2-18-15,4-19-12,0-17-3,-4-23-2,-2-12 1</inkml:trace>
  <inkml:trace contextRef="#ctx0" brushRef="#br0" timeOffset="971">692 641 78,'-21'-17'32,"6"11"-1,15 6 1,0 0-23,6 19-9,17-6 0,7-1-3,9-6-20,4-4-9,2-15 0,2-3-2</inkml:trace>
  <inkml:trace contextRef="#ctx0" brushRef="#br0" timeOffset="1261">1106 35 77,'0'0'33,"5"-8"-1,-4 19-11,3 21-7,-3 12-8,3 18-6,-1 14 1,0 10-1,-1 3-1,1-1 1,1-10 0,-1-11 0,2-17-3,-1-20-17,3-16-9,3-14-2,-1-15-1,1-5 1</inkml:trace>
  <inkml:trace contextRef="#ctx0" brushRef="#br0" timeOffset="1492">1271 629 63,'9'12'32,"0"-8"-1,2-8-6,3 0-12,-4-11-2,1 1-4,-1-3-6,-3-2-1,-3 0 0,-4 2 0,-4 6-1,-4 5 1,-1 8 0,-3 7 0,0 8 0,2 9 0,3 7 0,4 4 0,6 1 0,6-6-16,8-3-13,9-6-2,1-14-1,6-8 0</inkml:trace>
  <inkml:trace contextRef="#ctx0" brushRef="#br0" timeOffset="1892">1714 520 52,'0'0'26,"-7"-8"0,7 8-3,-8-1-3,-1 0-3,9 1-3,-17 11-9,6 1-5,1 5 0,1 7 0,1 6 0,3 5 0,5 3 0,5 0 0,4-2 0,5-9 0,4-8-4,2-14-16,7-11-8,2-7-3,-3-16-1,2-5 1</inkml:trace>
  <inkml:trace contextRef="#ctx0" brushRef="#br0" timeOffset="2163">1957 104 70,'-7'-29'33,"1"14"-3,-2 11 1,2 15-12,2 19-19,2 13 0,3 13 0,2 11 0,1 8 0,3 2 0,4 0 0,1-9 0,3-11-10,-1-9-15,2-10-6,-6-19 0,3-7-2</inkml:trace>
  <inkml:trace contextRef="#ctx0" brushRef="#br0" timeOffset="2383">1874 536 70,'0'0'32,"10"3"-1,7 5 0,4 3-14,6-7-16,2-5-8,8-2-18,0-3-6,-4-10-1,1 0-1</inkml:trace>
  <inkml:trace contextRef="#ctx0" brushRef="#br0" timeOffset="2714">2187 528 88,'0'24'32,"3"6"0,-3 1-9,-1-4-20,2-6-21,1-6-11,3-6-4,-5-9 0,6-21 1</inkml:trace>
  <inkml:trace contextRef="#ctx0" brushRef="#br0" timeOffset="2864">2184 305 44,'-9'-13'6,"0"4"-5,1 3 0,8 6-24</inkml:trace>
  <inkml:trace contextRef="#ctx0" brushRef="#br0" timeOffset="3174">2381 451 74,'-2'11'30,"-2"5"-6,1 2-3,4 12-4,-5-3-6,9 7-4,-5-4-5,5 0-2,1-8-1,4-8 1,1-9-1,3-12 1,-1-7 0,-1-7-1,-2-3 1,-2-5-1,-4 2 0,-7-4-15,0 5-10,-6 5-5,-5 1-2,2 6 1</inkml:trace>
  <inkml:trace contextRef="#ctx0" brushRef="#br0" timeOffset="3495">2551 490 44,'5'12'33,"-5"-12"0,1 16-4,2-1-11,-6-1-3,7 9-4,-5-1-8,2 1-2,0-2-1,1-1 0,1-4-1,3-6 0,3-5 1,3-8-1,5-3 0,2-2 1,3 3-1,2 3 1,0 4 0,-1 4-8,-1 5-20,-2 7-4,-8-3-1,1 4 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4:47.2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89,'4'13'32,"7"3"-1,0 0-6,9-6-25,4-2 0,8-1-7,2-6-20,4-5-2,6 2-4,-3-9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4:47.7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 0 77,'0'9'32,"-2"2"0,-1 3-12,-1 2-11,9 12-4,-1 7-5,4 10 0,0 11 0,4 9 0,0 10 1,-1 4-2,-1 3 1,0-3 0,-3-9 1,-1-9-2,0-14 1,0-12 1,0-16-1,-6-19 0,16-3 1,-6-12-1,0-6 1,3-2-1,0-1 1,2 1-2,1 5 1,2 8 0,0 7 0,1 5-1,-1 8 1,-1 6 0,0 4-1,-1 1 1,-5 2 0,-1-3-8,0-3-16,-1-3-5,-9-14 0,9 4-1</inkml:trace>
  <inkml:trace contextRef="#ctx0" brushRef="#br0" timeOffset="421">527 592 86,'9'27'29,"4"9"1,-4-1 0,0 3-31,1-6-16,3-7-12,0-4-2,-13-21-2,10-6 2</inkml:trace>
  <inkml:trace contextRef="#ctx0" brushRef="#br0" timeOffset="551">504 412 66,'-23'-23'27,"8"12"-18,2 6-10,2-1-15,11 6-18</inkml:trace>
  <inkml:trace contextRef="#ctx0" brushRef="#br0" timeOffset="851">883 502 57,'0'0'34,"-11"2"-2,11-2 0,-13 10-11,0-6-15,1 5-7,-1 4 1,-2 4 0,3 6-1,1 3 1,1 2-1,5-1 1,4-2-1,5-4 2,3-6-2,3-7 2,2-7-1,3-9 0,-1-4 0,1-3 0,-1-1 1,-2 2-1,2 5 0,-2 5 0,-2 8-1,-1 10 1,0 9 0,-2 8 0,-2 7 0,0 10-1,-5 6 1,-4 6 0,-2 4 0,-5 3 0,-1-5 0,-5-4 0,-2-8-1,-1-14-21,-2-21-11,5-12 1,-2-24-2</inkml:trace>
  <inkml:trace contextRef="#ctx0" brushRef="#br0" timeOffset="1372">1100 112 59,'-6'8'33,"6"-8"-1,1 11-7,3 6-11,1-1-6,5 10-3,-1 4-5,3 9 0,3 7 0,-1 7 0,2 4 0,0 4 0,-3-3 0,0-5 0,-1-6 0,0-10 1,-1-11-1,1-10 1,1-9-1,2-9 1,4-2-1,4 3 0,2 3-1,-1 1-17,3 6-11,0 6-3,-4-5-2,1 6 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4:49.7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82 482 77,'-18'-1'28,"6"2"-5,1 4-2,-2 4-5,4 9-3,-3 4-10,6 9-3,5 5 0,5 4-1,5 0 1,4 1-1,4-8 1,3-6 1,3-9-1,2-12-1,3-11-22,-1-6-9,-4-11 0,1-1-2</inkml:trace>
  <inkml:trace contextRef="#ctx0" brushRef="#br0" timeOffset="310">338 431 58,'0'0'34,"0"0"-2,1 13 0,3 1-14,-1 2-12,3 4-6,0 5 0,2 1-1,-1 5 2,0-2-2,-1 0 2,-1-5-2,-1-6 1,-1-5 1,-3-13-1,8 2 0,-2-13 1,-1-6-1,3-8 0,1-1 1,3-2-2,1 1 1,2 4 0,2 3-5,4 9-16,-2 5-9,-2 1-1,3 7-3</inkml:trace>
  <inkml:trace contextRef="#ctx0" brushRef="#br0" timeOffset="641">680 497 16,'0'0'32,"0"0"1,0 0-4,5 10-8,-5-10-4,12 20-1,-6-7-3,5 9-7,-2 3-6,2 3 0,0 1 0,-3-2-1,0-3-8,-4-8-17,-4-16-8,0 0 0,1-12 1</inkml:trace>
  <inkml:trace contextRef="#ctx0" brushRef="#br0" timeOffset="871">755 249 75,'-1'-16'34,"1"16"-1,-5-19-13,4 3-39,6 2-12,-3-7-3,5 5 2</inkml:trace>
  <inkml:trace contextRef="#ctx0" brushRef="#br0" timeOffset="1102">971 0 82,'2'15'33,"-2"0"-1,4 8-1,4 7-28,1 11-3,3 8 0,2 9-1,1 7 1,1 5 0,1 0 0,-1-2 1,0-9-4,0-7-19,-3-11-8,-7-16-3,1-6 0</inkml:trace>
  <inkml:trace contextRef="#ctx0" brushRef="#br0" timeOffset="1312">1045 522 83,'0'0'34,"0"0"-1,7 18 0,6-6-33,-1-2 0,4-3-1,6-4-8,1-6-20,-2-12-4,6 1 0,-5-10 0</inkml:trace>
  <inkml:trace contextRef="#ctx0" brushRef="#br0" timeOffset="1572">1474 505 89,'6'27'33,"-4"-3"0,3-1-11,2-1-20,0-4-22,0-6-10,-7-12-4,8-11 1,-8-12 0</inkml:trace>
  <inkml:trace contextRef="#ctx0" brushRef="#br0" timeOffset="1702">1438 310 65,'-25'-26'35,"2"11"-3,-4-2-18,6 1-27,8 7-21,2-4 0,10 3 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4:51.8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73 373 80,'-8'3'29,"-1"3"-4,0 7-3,-6 3-3,6 9-10,-2 3-9,3 6-1,4 2 1,5 1-1,6-3 1,4-5-1,10-7-9,2-12-17,2-13-6,6-5 0,-5-14 0</inkml:trace>
  <inkml:trace contextRef="#ctx0" brushRef="#br0" timeOffset="270">411 431 80,'-6'8'34,"6"-8"-1,-11 1-7,11-1-16,-14 5-9,5-4-1,-3 6 0,1 1-1,-1 5 1,0 2-1,4 2 1,1 2 0,6 2-1,2-3 0,6-4 1,3-5 0,3-4 0,2-6 0,0-4 0,1-1 0,-2 0 0,0 2 0,0 4 0,-3 3 0,-1 5 0,-2 2 0,-1 1-1,-7-11-16,11 7-11,-11-7-3,10-22-2,-4-2 1</inkml:trace>
  <inkml:trace contextRef="#ctx0" brushRef="#br0" timeOffset="601">490 36 75,'-6'-31'33,"5"14"-1,1 17-2,0 0-19,6 34-11,4 12 0,3 15 0,0 12 0,2 6 0,1 5 0,0-4 0,3-7-25,-1-9-7,-6-17 0,1-10-2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4:54.3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148 520 55,'0'0'31,"7"-9"-7,-7 9-2,0-11-3,0 11-5,0-10-5,0 10-8,0 0-1,-1-9 0,1 9 0,0 0 0,-13-5 0,5 5 0,-1 0 0,-1 2 0,1 1-1,-1 2 1,3 4-1,2 3 0,4 6 1,7 3-1,3 3 1,1 2-1,2 0 1,1 0 0,-2-1 0,-2 0 0,-6-6 0,-7-2 0,-6-1 0,-4-2 0,-4-3 0,-3-2-2,0-1-9,-3-7-7,4-5-7,8 2-3,1-7-1,11 9 1</inkml:trace>
  <inkml:trace contextRef="#ctx0" brushRef="#br0" timeOffset="430">370 409 62,'0'0'32,"8"24"-2,-4 2-10,1 7-5,6 13-4,0 9-11,0 8 0,3 9 0,0 4 0,-2 3 0,-2-1 0,0-8 0,-4-7 0,-2-12 0,-1-10 0,-2-13 1,-2-13-1,1-15 1,-5-11 0,0-11-1,-1-10 1,-3-9 0,-1-8-1,-1-11 0,0-9 0,3-5 0,1-3 0,5-2 0,4 3 0,5 5-1,3 10 1,5 13-1,4 15 1,0 19-1,0 14 1,-2 15-1,-2 12 0,-4 9 1,-4 6-2,-4 0 2,-5-1 0,-4-4 2,-6-7-2,-1-6-11,-4-13-10,-2-12-7,4-5 0,-2-12 0</inkml:trace>
  <inkml:trace contextRef="#ctx0" brushRef="#br0" timeOffset="1011">725 560 60,'8'15'32,"-8"-15"-1,15 11-7,-3-9-9,2-10-4,0-4-11,3-6 0,-4-3 1,1-3-1,-6 1 0,-2 0 0,-8 4 0,-3 7 0,-5 9-1,-3 10 1,-2 8-1,0 13 1,3 6-1,4 10 1,4 3-1,7 1 1,5-6 0,9-5-14,1-11-5,6-16-9,4-10-1,-1-16 1</inkml:trace>
  <inkml:trace contextRef="#ctx0" brushRef="#br0" timeOffset="1332">1050 559 75,'6'11'32,"4"-5"-2,-10-6-4,15-11-19,-3-2-4,-2-7-1,0 0-1,-2-2-1,-4 2 0,-2 3 1,-4 4-2,2 13 1,-11-5-1,3 15 1,-1 8-1,1 11 0,4 4 0,3 7 1,4 0-1,5-3-2,4-8-9,6-12-14,5-11-2,2-22-1,5-12 1</inkml:trace>
  <inkml:trace contextRef="#ctx0" brushRef="#br0" timeOffset="1602">1484 24 67,'4'-26'30,"-4"26"-1,0 0-2,-4 15-14,3 23-6,-3 13-8,1 9 0,4 12 0,5 4 1,0-2 0,3-6 0,2-9 0,2-10 1,0-13 0,0-14 0,-5-13 1,-8-9-1,2-13 0,-8-2 0,-9-1 0,-5 1 0,-8 4-2,-2 4 1,-2 11-2,2 10 1,6 10 0,6 7-1,9 3 2,12 2-1,9-6 1,11-8-6,10-14-21,8-8-3,-3-18-3,9-9 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9:15.6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185 35 60,'-4'-11'29,"4"11"-8,-6-9-1,6 9-1,-8-6-5,0 1-3,8 5-8,-14-2-3,3 2 1,-2 2-1,-2 3 0,-1 6-1,-2 6 1,-1 5 0,2 3 0,2 5-1,3-1 1,6 1 0,4-4 0,6-6 0,5-7 0,5-10 0,4-8 0,2-7 0,0-4-1,-1-3 1,-3-2 0,-1 1 0,-4 2 0,-4 5 0,-7 13 0,0 0 0,9 18 0,-6 10-1,1 6 1,2 5 0,3 2 0,3 2-10,6-9-17,5-17-1,6-11-1,-2-20 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4:56.6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 48 63,'0'0'33,"0"0"-1,-6 18-1,8 2-12,0 4-19,2 5-1,0 3 1,1 3-1,2-1 1,-3-4-1,1-5 2,-4-12-22,-1-13-10,5-11-1,-7-15-1,3-3 1</inkml:trace>
  <inkml:trace contextRef="#ctx0" brushRef="#br0" timeOffset="440">205 0 77,'-3'12'33,"6"7"-1,-4-1-7,1-1-17,2 4-8,4 0 0,-2 1 0,2-2 1,-1-3-1,0-5 0,2-4 1,-7-8-1,17-6 0,-6-8 1,2-3-1,1-4 0,3 2-1,1 5 1,1 6-1,-1 9 1,0 9-1,-3 10 1,-1 6-1,-4 4-11,-1-3-16,-3-7-1,0-2-1,-6-18 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4:59.6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154 50 49,'6'-16'27,"-4"3"-1,1 2-4,-3 11-4,4-10-5,-4 10-4,2 13-6,-2 4-3,-1 12-1,3 11 0,0 13 1,1 14 0,2 13 0,-1 9 0,3 5 0,-3 0 0,2-9 0,-2-10 0,2-13-14,-3-17-13,-3-23-3,2-11-2,-8-24 2</inkml:trace>
  <inkml:trace contextRef="#ctx0" brushRef="#br0" timeOffset="261">0 550 56,'0'0'32,"0"0"-1,20 13 0,3 0-15,6 3-16,9-1 0,3-2 0,3-2-5,0-7-19,0-7-5,2 0-3,-5-8 2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05:00.1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25 252 59,'0'0'32,"0"0"-1,-11 2-1,5 11-10,2 9-21,2 11-2,-1 10 2,5 7 0,3 3 0,3-3 1,5-3 0,2-14 1,6-15 0,0-20-1,1-15 3,-2-16-2,-2-6 0,-5-4 0,-8-2-1,-6 6-13,-12 5-14,-9 5-4,-3 10-2,-11 2 0</inkml:trace>
  <inkml:trace contextRef="#ctx0" brushRef="#br0" timeOffset="501">315 171 59,'0'0'32,"0"0"0,-4 16-1,4-3-15,6 9-15,0 8-2,1 5 1,1 7 0,1 3 0,-1 0 0,0-4 0,-2-8 1,1-11-1,-2-12 0,-5-10 0,9-16 1,-3-9-1,1-9 0,-1-5 1,2-1-1,-1 4 0,3 6-1,-4 6-13,5 13-11,1 14-4,2 5-4,6 13 2</inkml:trace>
  <inkml:trace contextRef="#ctx0" brushRef="#br0" timeOffset="881">815 191 45,'0'0'32,"0"0"-2,0 0-6,0 0-4,0 0-4,0 0-5,0 0-11,-11-2 0,3 6 0,-1-1-1,0 5 1,0 1-1,2 6 0,2 3 1,4 6-1,-1 4 1,3 4-1,0 2 1,0 0-1,2-1 1,-5-2 1,1-4-1,-5-5 0,-4-3 0,-2-7 0,-2-6-5,-1-4-15,-1-5-8,-3-10-3,4 4-2</inkml:trace>
  <inkml:trace contextRef="#ctx0" brushRef="#br0" timeOffset="1262">963 220 70,'12'10'33,"-5"2"-1,2 8-2,0 5-21,-2 0-9,-1 5 0,0-2-1,-5-4-17,0-6-12,1-4-1,-2-14-2,-5-14 1</inkml:trace>
  <inkml:trace contextRef="#ctx0" brushRef="#br0" timeOffset="1422">915 13 76,'-7'-11'7,"-2"7"-7,9 4-6,-8 2-26</inkml:trace>
  <inkml:trace contextRef="#ctx0" brushRef="#br0" timeOffset="1803">1220 137 64,'-8'19'33,"-2"5"-1,3 13 0,3 6-18,4 0-15,4 0 1,5-3 0,5-9 0,3-12 0,5-12 1,2-17-1,0-12 0,-5-8 1,-4-4-1,-8-3 0,-4-1 0,-10 3 0,-5 2-9,-6 7-13,-2 6-8,-3 1-4,6 10 2</inkml:trace>
  <inkml:trace contextRef="#ctx0" brushRef="#br0" timeOffset="2093">1417 93 75,'0'0'33,"9"-4"-1,-9 4-5,5 10-19,-1 2-9,1 7 1,-1 6 0,1 5-1,-2 4 1,2 2 0,-2 0 0,2-3 0,1-6 1,3-9-1,1-8 1,4-9-1,3-8 0,0-5 1,3-4-1,3 4 0,0 3 0,-2 7 0,-3 7-1,-1 8-3,-5 5-24,0-1-1,0 2 0,-7-8-1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8:11.1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 61 42,'0'0'17,"0"0"2,11-12 3,-11 12-1,6-13-2,-6 13-2,2-14-2,-2 14-4,-1-10-3,1 10-3,0 0-4,-9-7-1,9 7 0,-11 10 0,7 7 0,3 7 0,4 9 0,3 6 0,4 6 1,7 0-1,5 0 1,5-7-1,4-13 1,2-16-1,-1-15 1,-1-17 0,-7-11-1,-6-8 1,-12-5-3,-14-3-14,-9 6-15,-10 8 1,-10 3-6,-3 13-2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8:12.1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104 128 28,'-1'-16'26,"5"7"-2,-4 1-4,0 8-3,4-8 1,-4 8-2,0 0-2,0 0-3,0 0-4,0 16 0,5 7-3,-3 4-1,3 11-3,0 11 1,3 11-1,2 7 0,0 4 1,2 0-1,0-3 0,0-6 0,-1-8 0,-2-12 0,-2-10 0,0-11 0,-3-9 0,-4-12-1,0 0 2,-6-15-2,-7-2 1,-4-2-1,-8-2 2,-5 4-1,-1 5 1,-2 8 0,5 9-1,5 8 1,6 8-1,9 3 1,11 0-1,9-2 0,6-5 0,6-8-4,1-10-19,2-6-9,4-3 2,-7-5-3</inkml:trace>
  <inkml:trace contextRef="#ctx0" brushRef="#br0" timeOffset="771">450 611 41,'0'0'32,"0"0"-2,10 1-7,-10-1-4,20-13-1,-11-2-4,7 2-3,-5-7-5,5-1-3,-3 0-3,-3-1 0,-2 3 0,-6 1 0,-4 6 0,2 12 0,-14-3 0,3 16-1,-2 12 1,2 11 0,1 10 0,5 7 0,5 2 0,4-1 0,8-7 1,4-10-1,7-13 0,2-17-10,5-12-16,1-15-4,-3-10 1,-2-5-4</inkml:trace>
  <inkml:trace contextRef="#ctx0" brushRef="#br0" timeOffset="1142">804 18 31,'4'-18'28,"-4"18"1,0 0-8,0 0-4,0 0 0,6 17-1,1 5-4,0 5-4,1 13-2,0 9 0,1 11-3,-2 9-2,1 5-1,-4 2 0,-1 1 0,-3-5 0,0-6 0,0-9-2,-2-12-17,4-11-11,3-10 0,-1-13-1,-4-11-3</inkml:trace>
  <inkml:trace contextRef="#ctx0" brushRef="#br0" timeOffset="1432">1036 648 95,'0'25'34,"6"4"1,-5-4-7,6-3-44,0-8-14,-7-14 1,17-9-6,-12-18 1</inkml:trace>
  <inkml:trace contextRef="#ctx0" brushRef="#br0" timeOffset="1543">1057 415 75,'-13'-19'35,"-9"3"-12,11 16-15,0 8-23,0-6-19,11-2-2</inkml:trace>
  <inkml:trace contextRef="#ctx0" brushRef="#br0" timeOffset="1883">1224 520 41,'0'0'34,"10"8"2,-6 4-6,1 0-12,6 10-2,-4-2-5,8 7-4,-6-1-5,3 0-2,0-4 0,1-10 0,0-8 0,0-10-1,0-9 1,1-9 0,0-10-1,1-6 1,-3-6-1,-2-4-3,1 5-19,-2 3-6,-2 6 0,1 7-2</inkml:trace>
  <inkml:trace contextRef="#ctx0" brushRef="#br0" timeOffset="2194">1634 543 24,'12'16'31,"-4"-11"5,7-4-3,-1-8-12,-2-11-6,6-3 0,-6-8-5,4 2-4,-8-5-3,-2 4-3,-6 2 1,-5 8-1,-4 7 0,-1 10 0,-4 11 0,0 12 1,4 14-2,2 11 1,6 10 0,4 5 0,6-2 0,2-4-2,10-7-11,0-17-13,2-17-3,2-17-1,-2-18-1</inkml:trace>
  <inkml:trace contextRef="#ctx0" brushRef="#br0" timeOffset="2554">1898 423 40,'0'0'35,"0"0"1,4 10-3,-1 4-14,-3 0-5,5 9-2,-4-1-5,5 6-7,-1 1 0,1-1 0,0-3 0,1-6 0,2-7-1,-1-5 1,3-7-1,1-6 1,-1-2-1,2-2 1,4 2-13,-2-2-17,0-3 0,2 3 0,-4-4-1</inkml:trace>
  <inkml:trace contextRef="#ctx0" brushRef="#br0" timeOffset="3626">1962 431 43,'-2'-15'34,"5"6"1,-8-2-1,-1 3-16,6 8-4,-8 11-5,6 11-4,-2 6-4,3 10 1,0 3-1,2 7-1,2-1 0,1-5 0,2-5 0,0-10-2,2-9 1,1-14 0,0-9 0,4-14 0,3-5-1,2-8 1,3 0 0,3 1 2,3 7 0,4 8-5,6 12-13,0 7-9,3 5-2,7 5-2,0-3 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8:16.1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24 115 71,'1'-13'29,"0"4"0,-1 9-1,-7-10-11,7 19-5,-4 10-10,2 13 1,-1 13-2,4 13 1,-2 12-1,1 9-1,0 7 0,-1 0 0,0-4 0,-1-7 1,0-12-2,0-14 0,2-13-1,2-19 0,-2-17 0,11-25 0,-3-14 0,0-18-1,3-14 1,-2-14 1,2-11 1,0-5 0,0 3 1,3 8-1,1 10 1,2 17 0,3 14 2,3 22-1,0 19 0,1 18 0,-2 13 0,-2 12 0,-5 5-1,-3 5 0,-9 3-2,-9-2 2,-7-3-2,-7-3 1,-3-6-1,-3-10-3,4-8-22,0-8-3,3-11 0,9-6-2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8:16.8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40 127 88,'-10'10'30,"3"7"0,-3 5-3,1 0-15,8 8-6,0 0-6,3 1 1,5-3-3,2-6 1,3-6-1,1-11 1,2-7-1,-2-10 0,-1-6 0,-4-3 1,-2-2 0,-5 0 1,-3 2-13,-5 1-14,-3-2 0,2 3-1,-3-2-1</inkml:trace>
  <inkml:trace contextRef="#ctx0" brushRef="#br0" timeOffset="611">88 52 54,'0'0'34,"-5"-9"-2,5 9-9,-11 2-9,0 1 0,2 8-6,-2 5-7,-1 7 0,3 7 0,2 6-1,6 2 1,4 1-1,7-1 0,3-7 0,7-10-1,1-12 1,2-13-1,-1-13 0,-4-6 0,-4-7 1,-5-1-1,-5 0 1,-8 4 1,-6 5-14,-4 8-12,0 9-2,-4-1-2,7 10-5</inkml:trace>
  <inkml:trace contextRef="#ctx0" brushRef="#br0" timeOffset="1032">362 25 66,'0'0'34,"-2"-9"-2,2 9-4,0 0-15,0 0-7,3 8-5,-1 8 0,2 6 0,-1 4 0,3 6 1,-1 2-2,2 0 0,1-1 0,0-5-1,2-7 0,2-11 0,2-7 0,2-7 0,2-9 0,2-3 0,0-1 1,1 1 1,-2 4 0,1 10 1,-2 8 0,0 9 0,-3 8-1,-1 3 0,0 0-1,2-2-1,1-5 0,0-11-1,3-13 0,-1-11 1,0-8-1,-2-7 1,-3-4 1,-3-4 0,-2 2-1,-4 0-13,-3 7-11,0 6-1,-1 6-3,4 10 2</inkml:trace>
  <inkml:trace contextRef="#ctx0" brushRef="#br0" timeOffset="1462">1021 214 47,'24'-4'33,"-5"-11"1,4-4-4,-3-5-14,-4-10-4,-2 3-5,-9-1-6,-6 5 1,-7 7 0,-5 12 0,-6 14 0,-1 14 0,0 12 0,2 9 1,4 4-2,8 3-1,5-4-1,6-8-1,6-9 0,4-18-12,5-9-15,4-8 0,-2-5 0,3-2-1</inkml:trace>
  <inkml:trace contextRef="#ctx0" brushRef="#br0" timeOffset="1823">1371 40 40,'-13'-2'33,"13"2"1,0 0-5,0 0-12,1 15-4,-1-2 0,7 10-6,-4 6-5,2 4-1,-1 6 0,2 2 0,-1 0-2,-1-4 1,1-6-2,-3-10 0,4-9 1,-6-12-1,13-14 1,-5-10-1,3-10 1,0-9 0,4-2 1,1 1 0,1 5 1,1 10-1,2 13-12,-1 9-10,1 9-5,4 11 0,-1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6:31.6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48 0 80,'0'0'36,"0"0"-1,-6 22-1,2 13-20,-1 11-14,-1 10-1,1 14 0,-1 8 1,0 4 0,3-2 0,0-6 0,1-10 0,2-9 0,-2-16-8,6-10-18,0-11-4,-4-18-4,10-1-2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8:19.2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87,'8'9'33,"8"1"1,0-3-3,6 3-32,9-1 1,7 0-1,3 1 1,1-3 0,-1 0 0,-4-4-1,-5-3 1,-3 0-16,-9-2-11,-6-3 0,-5 0 0,-9 5-2</inkml:trace>
  <inkml:trace contextRef="#ctx0" brushRef="#br0" timeOffset="250">105 232 79,'0'0'34,"24"-1"-1,-7-9 1,7 1-34,4-1 0,3 2 0,-2 1-16,-2 5-11,0 6-1,-10-2-4,1 9-2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8:29.0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159 190 29,'0'0'30,"1"-20"3,-1 6-9,1 0-6,-1-5-1,3 4-3,-3-3-2,4 8-5,-3-3-2,-1 13-4,2-8-1,-2 8 1,-1 16-1,0-1 0,-1 5 0,0 5 1,0 6-1,1 5 0,1 7 0,1 6 0,2 5 0,0 5 0,2 3 0,0 1 0,2-3 0,1-5 0,1-7 0,-2-9 0,1-10-1,-3-9 1,-5-20 0,0 0 0,0 0-1,-4-23 1,-7 1 0,-4-4-1,-6 2 0,-4-1-1,-4 8 2,-2 10 1,3 9-1,2 9 0,7 10 0,8 9 2,8 5-1,11 4 1,8-3-2,8-2 0,4-8 0,3-8-2,3-7-11,-2-13-16,-3-14 0,-2-7 0,-6-14-2</inkml:trace>
  <inkml:trace contextRef="#ctx0" brushRef="#br0" timeOffset="831">405 718 37,'0'0'28,"11"20"5,-1-7-12,0-6-6,9 3-1,1-12 0,5 0-2,-1-16-4,5-5-2,-5-11-5,1-3-1,-4-1 1,-7 0-2,-8 6 2,-7 5-1,-7 12 0,-5 13 0,-5 13 0,0 11 0,2 11 0,2 7 1,7 5-1,7 0 0,7-2-1,7-6 1,5-9-1,1-17-14,5-10-15,2-12 2,-4-10-1,0-6-2</inkml:trace>
  <inkml:trace contextRef="#ctx0" brushRef="#br0" timeOffset="1432">805 7 19,'5'-14'29,"5"15"1,-10-1 0,7 19-14,1 7-1,-7 8 0,6 14-1,-4 7-3,2 13-6,-4 7-1,2 4-2,-2 2-2,-1-4 0,1-8 1,1-8-2,1-13-12,1-14-14,0-17-2,5-14 0,-2-11-1</inkml:trace>
  <inkml:trace contextRef="#ctx0" brushRef="#br0" timeOffset="1462">1092 663 79,'5'31'31,"-4"-5"-2,2-1-6,-2-11-32,-1-14-9,13-11-2,-8-17 1,0-15 5,3-6 14,-6-4 0,-3-4 5,0 10 11,-7 6 8,-2 11 2,-5 16-9,1 10-29,3 7-16,5 6-1,6-9-1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8:31.1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84 75,'0'0'34,"1"9"0,1 4-13,-1 3-7,8 7-6,-4 2-4,6 3-4,1 1-1,0-3 2,1-5-2,1-10 1,-1-9 0,0-11 0,0-9 0,2-10-1,-1-4 1,-1-6 0,0 1 0,-3-2-8,3 9-16,-1 6-4,-3 4-1,1 8-1</inkml:trace>
  <inkml:trace contextRef="#ctx0" brushRef="#br0" timeOffset="290">392 197 52,'12'6'35,"-12"-6"-1,17-21-11,-4 5-9,-4-9 0,3 3-3,-6-4-5,-1 2-6,-3 4 0,-3 5 0,1 15 1,-11-6-1,3 14 0,-1 12-1,1 7 2,4 8-2,2 5 2,4 2-2,3-3 1,4-6 0,4-4-6,0-13-14,4-9-8,0-7 0,1-9-2,0-4 2</inkml:trace>
  <inkml:trace contextRef="#ctx0" brushRef="#br0" timeOffset="591">608 126 48,'0'0'28,"0"0"2,0 0-1,0 0-10,-4 13-5,3-2-1,5 7-5,-3 0-8,2 0 0,1 1 0,-2-3 0,3-5-1,-5-11 2,10 3-2,-3-11 1,2-6 0,2-3 0,2 0 0,3 1 0,5 8-8,-2 2-8,5 7-10,2 7-2,-2 0-3,6 5 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8:32.1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78 0 64,'0'0'35,"0"0"0,0 0-3,-6 18-11,2 0-18,5 12-3,1 11 0,1 11-1,4 10 1,1 8 0,2 5 0,2-2 0,0-1 0,0-8 0,-1-8-5,-4-16-13,1-11-9,-1-10-1,-7-19-1,0 0 0</inkml:trace>
  <inkml:trace contextRef="#ctx0" brushRef="#br0" timeOffset="241">8 504 104,'-8'-9'29,"8"9"-1,0 0-1,8-4-27,4 4 0,4-2 0,3 0 0,5-3-2,2-4-17,2-1-9,2-1 1,0-3-3,1-1 1</inkml:trace>
  <inkml:trace contextRef="#ctx0" brushRef="#br0" timeOffset="501">456 431 68,'-9'0'31,"-4"1"-2,3 6 0,0 6-11,-2 5-6,9 12-7,2 5-5,5 3 1,5 2-2,4-4 1,4-3-1,4-10 1,1-13 0,0-11 0,0-11 0,-6-9-1,-5-4 1,-4-2 0,-7-1 0,-7 0-9,-2 5-16,-4 2-3,-7 2-1,3 4-1</inkml:trace>
  <inkml:trace contextRef="#ctx0" brushRef="#br0" timeOffset="1002">717 423 68,'0'0'31,"0"9"-1,3 3-8,-1-1-8,4 7-1,-3-1-4,5 4-6,-1-1-3,1-2 0,-1-5-1,1-6 1,1-7 0,1-7-1,1-6 1,0-5-1,5-3 1,-1-1 0,2 3 0,2 1-5,2 7-17,2 6-6,-3 1 0,3 6-1</inkml:trace>
  <inkml:trace contextRef="#ctx0" brushRef="#br0" timeOffset="1292">1275 470 82,'0'0'30,"0"0"-1,0 0 1,0-10-16,-8 5-14,-2-1 0,-4 2 1,-4 3-1,-2 4 1,0 6 0,-2 6-1,4 3 1,3 4-1,5 0 0,5-2 0,7-3 0,8-9-1,4-7 1,6-8-1,1-7 0,1-3 1,0-1 0,-3 3 0,-1 7 0,-6 11 1,-4 12 0,-4 10-1,-4 10 1,-3 9-1,-2 4 0,-1 2 0,-1 2 0,0-1 1,0-3-2,0-3 2,3-6-2,2-3-10,-1-9-12,2-6-5,2-8 0,-1-13-1</inkml:trace>
  <inkml:trace contextRef="#ctx0" brushRef="#br0" timeOffset="1783">1212 779 91,'0'0'28,"-12"-3"1,12 3 0,0 0-19,12-1-11,1-3 1,2-1 0,4-3-12,1 1-16,1-1 0,-2-2-1,1-1-1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8:34.2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 90 51,'-8'3'23,"8"-3"1,-1 21-2,2-1-1,6 13-4,-4-1-2,7 7-6,-1-2-4,4-1-3,1-7-3,0-12 1,3-13-1,2-16 1,-2-10-1,0-9 0,-2-3-6,-5-7-13,-1 0-7,-1 3-1,-6 4-2,0 10 2</inkml:trace>
  <inkml:trace contextRef="#ctx0" brushRef="#br0" timeOffset="241">237 135 52,'11'-5'28,"1"-5"1,1-7-1,0-4-10,1 3-5,-4-4-1,-1 3-9,-5 4-3,-6 7 1,2 8 0,-15 18 0,1 10 0,2 12 0,-1 12 0,8 6-1,5 1 0,7-7-6,11-10-22,8-12 0,5-18-1,8-19-1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8:35.1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167 419 34,'-2'-9'26,"2"9"2,0 0-6,-9 2-2,9-2 0,-11 7-6,4 1-2,-5-1-5,1 5-3,-2 0-3,-3 4-1,-1 2 1,1 4-2,-1 1 2,4 1-1,2-2-1,3-3 1,4-3 0,4-5-1,0-11 1,15 4 0,-2-10-1,1-5 1,4-1 0,0-1-1,-1 2 1,0 3 1,-3 6-1,1 7 0,-3 6 0,-2 3 0,-3 5 0,0 0 1,0 0-2,-1-6 0,3 0-11,-9-13-11,14-5-4,-3-5-1,-1-8-1</inkml:trace>
  <inkml:trace contextRef="#ctx0" brushRef="#br0" timeOffset="411">430 8 79,'-5'-13'30,"-3"12"-1,1 17-1,1 16-8,0 11-19,6 12 0,2 9-1,2 4 0,3 2-4,0-7-12,3-6-9,1-9-3,-3-13 0,-2-9-1</inkml:trace>
  <inkml:trace contextRef="#ctx0" brushRef="#br0" timeOffset="601">342 418 100,'0'0'28,"9"2"0,1 10 0,9 5-28,4 0-8,6 0-19,5 0-1,-4-6 0,2-3-2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8:36.1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256 55 98,'-4'-16'30,"-2"6"-1,6 10-7,-15-8-19,15 8-3,-8 0 1,8 0-1,-6 15 1,3 2-1,2 6 0,2 11 0,1 11 0,3 10-1,0 10 1,2 5 0,2 4 0,0-3 0,1-6 0,-3-10 0,0-11 0,-3-14 0,-1-12 0,-1-9 0,-2-9 0,-12-11 1,-4-1-1,-3-1 1,-9 0-2,-5 0 2,-3 5-1,-2 2 0,2 8 0,6 8-1,9 5 1,8 6-1,11 3 2,10 3-2,10-1 1,4-1 0,9-5 0,-1-6 0,3-5-8,-4-9-13,0-6-6,-1-4 0,-5-8-2,0-2 2</inkml:trace>
  <inkml:trace contextRef="#ctx0" brushRef="#br0" timeOffset="501">469 555 69,'15'-2'29,"0"-8"-1,2-7-6,5-2-7,-7-7-2,2 3-6,-6-1-7,-5 4 0,-6 3 0,-6 6 0,-6 8 0,-7 10 0,-3 5 0,1 8 1,-1 7-1,3 5 0,4 8 0,7 4 0,9 0 0,6 0-1,7-6 1,4-5 0,7-6-12,3-11-11,1-11-4,2-7 0,-4-8-2</inkml:trace>
  <inkml:trace contextRef="#ctx0" brushRef="#br0" timeOffset="861">886 472 47,'1'-10'28,"-1"10"1,-7-16-1,-1 7-8,0 4-8,-5-2 0,2 5-6,-1 1-5,0 5-1,2 5 0,4 7 1,0 4-1,5 6 0,3 4 0,0 2 0,0 0 0,0-3 0,-2-2 0,0-4 0,-4-3 0,-2-3 0,-6-4 0,1-3 0,-1-3-2,-3-7-15,3-4-10,3-1 0,2-7-1,6-2 0</inkml:trace>
  <inkml:trace contextRef="#ctx0" brushRef="#br0" timeOffset="1242">989 538 73,'0'0'29,"1"17"-1,-1-4 0,-2 3-9,1 0-14,1 1-2,-1 0-10,-2-6-14,3-3-7,0-8 1,0 0-2,4-8 1</inkml:trace>
  <inkml:trace contextRef="#ctx0" brushRef="#br0" timeOffset="1402">977 404 83,'-7'-20'21,"-1"-1"-20,3 0 0,-1 7-14,5-7-16</inkml:trace>
  <inkml:trace contextRef="#ctx0" brushRef="#br0" timeOffset="1823">1187 443 45,'-5'18'28,"2"-8"1,2-1-3,0 4-10,-2-5-2,4 5-1,-2-2-5,1 3-5,0 1-3,0 1 1,3 2-1,-2 1 0,0-3 0,0-1 0,0-4 0,-1-2-1,0-9 2,0 8-1,0-8 0,0-9 0,0 0-1,1-4 1,3-4 0,0-3 0,4-2 0,3-1-1,0-2 1,4 4 0,0 1-1,-1 2-7,7 6-11,-3 2-5,2 3-3,-1 5-2,-2-1 2</inkml:trace>
  <inkml:trace contextRef="#ctx0" brushRef="#br0" timeOffset="2133">1432 478 36,'6'9'23,"1"3"6,1-3-5,1-6-4,2-1-4,-11-2-4,17-12-2,-12 0-4,0 2-2,-4-1-4,-3 1 1,2 10 0,-12-3-1,1 15 1,2 9-1,3 8 1,0 5-1,6 1 0,3-1-1,8-5 0,3-14-11,10-14-12,4-11-4,-1-17 1,4-9-2</inkml:trace>
  <inkml:trace contextRef="#ctx0" brushRef="#br0" timeOffset="2423">1775 18 61,'10'-10'28,"-10"10"1,7-8-2,-7 8-11,0 0-4,-1 8-4,1-8-7,-3 21-1,3 1 1,1 9-1,0 10 0,1 7 0,2 10 0,0 3 0,2 0-1,1-5 2,0-7-2,1-9 2,-1-11-1,0-10 0,-7-19 0,0 0 0,0 0 0,-7-9 0,-7-2 0,-6 0 0,0 3 0,-3 4 0,2 5 0,3 4 0,4 4-1,8 2 1,7 2 0,6-2 0,9-2-16,2-2-11,2-8 1,2-2-2,-1-5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8:39.2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196 554 29,'2'-15'21,"-2"15"5,4-10-5,-6 1-3,2 9 0,0-10-3,0 10-1,0 0-3,-7-8-3,7 8-6,-15-7-2,7 5 0,-1 3 1,1 2-1,1 7 0,1 5 0,4 7 0,1 4-1,2 3 1,3 3 0,-1 0 0,-1-1 0,-1-3 0,-3-6 0,-4-5 1,-5-5-1,-6-3 0,-4-6 0,0-5-2,1-4-14,0-5-10,2-7-2,8 0 1,8-6-3</inkml:trace>
  <inkml:trace contextRef="#ctx0" brushRef="#br0" timeOffset="501">397 552 63,'-2'16'28,"-1"8"1,0 14-4,3 14-11,-3 7-2,5 15-4,-2 6-3,3 4-5,0 1 0,-1-5 0,0-9 0,-2-10 0,1-13 0,-1-11 0,0-15 0,-1-12 0,1-10 1,-2-16-1,1-11-1,2-10 2,0-10-2,2-11 1,0-11 0,3-8 0,1-8 0,1-8 0,4-3 0,3 4 0,5 7 0,0 12 0,4 16 0,-2 20-1,1 23 1,-4 18 1,-3 20-2,-5 10 2,-6 9-2,-5 2 2,-4 3-2,-4-3 1,-4-5 1,-3-5-1,-1-6 0,-3-12-13,3-9-12,1-8-2,1-14 0,5-5-2</inkml:trace>
  <inkml:trace contextRef="#ctx0" brushRef="#br0" timeOffset="1152">741 616 43,'6'13'33,"-6"-13"1,16 13-8,-2-9-9,2-9-4,7-2-1,-4-11-7,4-1-5,-4-3 1,-1-1-1,-6 0 0,-5 1 0,-7 5 0,-8 5 0,-4 8 0,-4 5 0,-3 8 0,1 8-1,0 7 1,3 5-1,4 3 1,6-1 0,6-2-1,2-2 1,8-6 0,2-5-1,5-3-11,-3-7-7,3-2-5,0 0-3,-4-5-1,0 0 0</inkml:trace>
  <inkml:trace contextRef="#ctx0" brushRef="#br0" timeOffset="1543">1021 584 48,'0'0'28,"9"5"2,-1-8-7,6-2-5,-2-6-2,5-1-4,-3-7-4,4 1-7,-2-2 0,-3 1-1,-4 1 0,-4 3 0,-5 2 0,0 13 1,-12-7-1,0 13 0,-4 8-1,0 8 1,0 8 0,4 6 0,5 0 0,3 2 0,8-6-1,5-4 2,9-9-2,3-12-3,6-8-13,2-10-9,-2-8-1,-1-3-2,-2-7 2</inkml:trace>
  <inkml:trace contextRef="#ctx0" brushRef="#br0" timeOffset="1893">1361 21 51,'1'-12'29,"-1"12"0,1-9 0,-1 9-9,1 10-7,-2 0-3,3 12-6,-2 10-4,2 10 0,0 10 0,0 11 0,0 7 0,2 4 1,-1-1-1,1-5 0,3-10 0,-1-9 0,2-13-1,-1-13 1,0-13 0,-7-10-1,8-6 1,-9-7-1,-5-3 1,-2-4 0,-6 2 0,0 3 0,-3 6 1,1 7-1,0 7 1,3 8-1,3 3 0,5 5 1,5 1-1,2-1-1,5-5 1,2-7 0,5-4-7,-3-12-12,6-5-6,0-2-2,-2-5-2,1 2 1</inkml:trace>
  <inkml:trace contextRef="#ctx0" brushRef="#br0" timeOffset="2274">1482 639 94,'2'11'28,"-2"-11"0,2 15-15,-2-15-32,0 0-10,0 0-1,-1-10-1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9:16.5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81 0 49,'0'0'33,"9"4"0,-14 10 0,-2 10-20,1 12-8,-5 11 1,2 8-4,0 11-2,-2 4 0,2 2 0,1-4 0,2-4 0,0-8 0,6-11-1,-4-12-9,7-8-10,1-8-7,-4-17 0,13 2-2</inkml:trace>
  <inkml:trace contextRef="#ctx0" brushRef="#br0" timeOffset="290">284 441 57,'-9'9'33,"3"12"-2,-5 5-7,3 6-11,4 5-4,1-1-2,5-1-7,6-3 0,5-10 1,4-11-1,3-12 0,1-12 1,0-6-1,-3-6 1,-3-6-1,-6 1 0,-6-1 0,-7 4 0,-5 3 0,-3 8-12,-4 1-9,1 2-7,5 8 1,0-1-3</inkml:trace>
  <inkml:trace contextRef="#ctx0" brushRef="#br0" timeOffset="591">519 331 72,'0'0'29,"6"13"0,-4 1-8,-1 3-6,5 8-4,-3 4-11,-1 4 0,0 2-1,-1 1 1,-1-4 0,-1-5 0,1-7 0,-1-7 0,1-13 0,0 0 0,17-15 0,-5-6 0,3-5 1,1 0-1,1 0 0,0 4-1,-2 8 1,0 10 0,-2 10 0,-4 9 0,0 9 0,0 5 0,-1 0 0,0-2-1,3-3-15,-2-9-8,1-10-3,2-6-2,-2-11 1</inkml:trace>
  <inkml:trace contextRef="#ctx0" brushRef="#br0" timeOffset="941">960 467 52,'14'-3'27,"-14"3"2,10-6-4,-10 6-6,0 0-5,12-7-5,-12 7-8,0 0 0,0 0 0,-13-3 0,2 6-1,-3 2 0,-3 4 0,-2 4 0,0 4 0,1 2-1,5 2 1,2-1-1,8-1 1,4-6 0,7-6 0,8-8 0,1-8 0,4-5 0,-1-5 1,1-2-1,-3 2 0,-4 0 0,-3 6 0,-4 2 0,-7 11 0,0 0 0,4 16 0,-7 4 0,-1 9-1,-1 7 1,-3 6 0,-1 6 0,-3 7 1,-1 3-1,-3 2 0,-3-1 0,-2-2 1,-1-3-1,1-4 0,0-6 0,4-11 0,-1-13-13,6-13-13,12-7-1,-8-19-1,15-6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9:18.1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181 0 90,'3'-10'29,"-3"10"0,0 0 0,0 0-28,0 0-1,0 0 0,0 0-1,0 0 1,-10 19 0,8 4-1,-3 9 1,3 13 0,-2 11-1,1 13 1,-1 8 0,0 4 0,-1 0 1,1 0-1,-1-7 1,1-11-1,-2-11 0,5-13-7,-5-14-10,5-12-7,1-13-4,0 0 0,6-20 0</inkml:trace>
  <inkml:trace contextRef="#ctx0" brushRef="#br0" timeOffset="301">12 535 87,'-12'-7'28,"12"7"0,8 2 1,1-2-23,6 1-6,5 0 0,0-1-1,2-2 1,1-1 0,-2-2 0,-3-3-19,-3-4-9,3 2 0,-6-7-1,5 4 0</inkml:trace>
  <inkml:trace contextRef="#ctx0" brushRef="#br0" timeOffset="531">348 492 91,'2'17'29,"-4"-1"-1,4 3-3,1 4-23,-3 1-3,0-1 2,0-1-1,0-3 0,0-8 0,0-11-10,0 0-13,6-19-5,-4-9 0,3-4-1</inkml:trace>
  <inkml:trace contextRef="#ctx0" brushRef="#br0" timeOffset="701">372 244 81,'-5'-16'29,"-2"4"-1,7 12-5,-14 4-32,14-4-16,-7 9-3,7-9-2,0 0 1</inkml:trace>
  <inkml:trace contextRef="#ctx0" brushRef="#br0" timeOffset="962">476 413 82,'0'0'30,"0"0"-1,-9 1-6,9-1-12,-6 14-6,4-4-6,0 5 1,-2 4 0,2 1 0,-1 3-1,0-1 1,1-2 0,0-3 0,1-4 0,1-5 0,0-8 0,0 0 0,11-17 0,-4 2 0,1-2 0,1-3 0,1 0 0,1 0 0,0 3 0,-2 2 0,2 4-1,-3 2 1,1 3 0,-9 6 0,14 4-1,-9 4 1,-1 5 0,0 3 0,-2 4-1,1 2 1,-1 0 0,0 1 0,-1-5 0,-1-4 0,4-3 0,-4-11 1,11 1-1,-2-10 0,0-5 0,3-3 0,2-4 0,3-2-1,0 4 1,0 3 0,-2 7-1,-1 8 1,1 8-1,-2 8 1,-2 8 0,-3 4 0,-1 5-1,-2-1 1,0-1 0,-1-6 0,-1-4 0,-1-8-4,-2-12-12,9 8-9,-5-18-2,3-3-2,-2-8 1</inkml:trace>
  <inkml:trace contextRef="#ctx0" brushRef="#br0" timeOffset="1773">880 566 53,'0'0'29,"10"6"-4,-2-6-6,1-6 0,4 0-4,-2-6-3,3-1-11,-4-1 0,3-2-1,-3-1 1,0 1 0,-4-2-1,1-1 1,-4 0-1,0 1-1,-2 1 2,-3 3-1,-1 2-1,3 12 0,-15-8 1,6 16 0,0 13-1,-3 12 0,2 8 0,0 7 0,3 4 0,4-1 2,3-4-1,3-5 0,5-12 0,4-9 1,1-9-5,3-11-6,0-4-7,0-6-6,-2-6-3,2 0-3,-4-6 1</inkml:trace>
  <inkml:trace contextRef="#ctx0" brushRef="#br0" timeOffset="2424">1141 664 70,'15'10'34,"-15"-10"0,7 11-2,-7-11-60,-20 4-1,4-3-1,-9-10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6:32.0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50 0 75,'-11'1'36,"3"8"-2,-4 3 2,1 3-21,6 11-12,4 4-4,1 7 1,6 0-1,5-2 2,4-2-2,4-8 2,2-10 0,2-15-1,0-13 1,-1-9 0,-5-8 0,-5-2-1,-9-4 1,-5 2-1,-8 4 0,-6 10 0,-3 7-9,-3 5-12,3 6-9,3 4 1,6 2-3,7 5-1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9:40.1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84 6 37,'0'0'35,"-14"-4"-1,5 1-9,9 3-2,-14 1-3,8 9-4,-4 2-5,2 9-9,0 8-1,1 7-2,2 5 2,3 2-2,4-2 2,2-3-1,7-9-1,2-12 2,4-12-1,1-12 0,3-11 0,-2-7 0,-3-6 0,-6-1 0,-6 3 0,-8 3 0,-6 9 0,-7 7-10,-4 11-19,0 8-1,0 4 0,5 4-2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9:40.6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3 218 35,'0'0'36,"-6"18"0,5-7-3,3 4-10,4 16-6,-1 1-3,5 20-7,0 9-7,1 10 1,2 9-1,-7 7 0,-3 3 0,-1 2 1,-4-3-1,-3-7 0,-2-9 0,0-12 0,-1-14-1,2-13 1,5-17 0,1-17 0,-3-17-1,3-18 1,0-13 0,-2-16 0,1-13-1,-1-12 1,-1-10 0,0-4 0,3-1 0,5 2 0,2 7 0,4 11 0,4 14 0,3 14 1,5 17-1,3 14 0,2 12 0,-2 13 0,0 7 1,-1 7-1,-4 7 1,-4 8-1,-7 5 0,-6 3 0,-8 5 0,-4 3 0,-6-2 0,-3-3 0,-1-7 0,-3-9-2,7-8-15,-2-14-12,2-13-1,7-5 0,6-6-1</inkml:trace>
  <inkml:trace contextRef="#ctx0" brushRef="#br0" timeOffset="671">517 147 75,'0'0'32,"0"0"-1,-9 1-2,9-1-10,0 18-9,-1-2-9,4 5-1,1 6 1,1 5-1,-1 4 0,1 3 0,-2 0 0,1-3 1,0-6-2,-4-7 1,1-10 0,-1-13 0,0 0 0,7-20 0,-4-5 0,3-4-1,1-2 1,3-2 0,3 3 0,0 5 0,1 8-3,1 0-11,5 7-14,1 6-1,2 1-1,-1 2-1</inkml:trace>
  <inkml:trace contextRef="#ctx0" brushRef="#br0" timeOffset="1001">932 191 86,'0'0'30,"0"15"0,-2-2 1,1 3-9,4 9-22,-1 4 0,1 5 0,1 0 1,2-2-1,5-5 0,1-8 0,1-11 0,2-12 0,1-12 1,-1-7-1,-1-7 0,-1-3 0,-5-1-1,-5 3 1,-5 5-1,-10 3-12,1 8-17,-5 7 0,-1 5 0,0 4-1</inkml:trace>
  <inkml:trace contextRef="#ctx0" brushRef="#br0" timeOffset="1522">1310 86 83,'0'0'33,"0"0"1,0 0-2,1 16-17,-2 3-13,4 10-2,2 12-1,-2 12 1,2 12 0,-1 12 0,0 9 1,0 2-1,-2 0 0,-1-6 0,0-7-1,-1-13 1,0-14 1,2-12-1,1-15 0,1-13 1,-4-8 0,8-22 0,-5-10-1,-1-8 1,-2-16 0,-3-10-1,-1-10 0,-1-6 0,3-4 0,1 1 0,2 2 0,5 6-1,5 9 1,3 8-1,4 11 0,0 10 0,3 10 0,-2 9 1,0 11-1,-3 9 0,-3 10 1,-2 10 0,-6 8-1,-2 6 1,-5 6 1,-2 3-1,-6-1 0,-3-2 0,-2-7 0,-4-9-13,4-7-17,1-7 1,1-11-1,5-3 0</inkml:trace>
  <inkml:trace contextRef="#ctx0" brushRef="#br0" timeOffset="2193">1743 264 68,'0'9'31,"4"1"-1,-4-10 1,11 7-11,4-6-9,-2-11-6,4-4-4,1-8 0,1-4-1,-4-2 1,-2-1-1,-6 3 0,-7 3-1,-5 7 1,-7 8-1,-5 9 1,-2 11-1,0 11 1,1 10-1,4 8 1,6 6 0,7 3 0,8-3 0,8-1-4,2-11-19,7-13-6,4-11-1,0-16-1,1-7 2</inkml:trace>
  <inkml:trace contextRef="#ctx0" brushRef="#br0" timeOffset="2543">2023 112 79,'0'0'31,"-7"11"-1,7-11 1,1 13-10,5 0-18,-2 5-3,1 4 0,0 1 1,0 1-1,0-3 0,-1-3 1,1-7 0,-5-11 0,10-2 0,-2-12 0,3-3-1,2-3 0,2 1 0,0 2-1,2 9-10,1 5-19,1 5 0,2 6-1,-2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9:43.6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241 672 80,'4'-10'31,"-4"10"0,0 0 1,-10-7-13,-2 3-15,-1 0-4,-2 3 0,-4 1-1,-1 2 0,-2 3 1,0 4-1,3 3 0,4 6 1,3-3-1,6 2 2,4-5-2,6 1 2,-4-13-2,16 9 1,-3-11 0,-1-3-1,2 2 1,-3-3 0,1 4 0,-2 2-1,-1 4 2,3 3-1,-3 1 0,2 0 0,-1-1 0,2 1 0,-1-2 0,-1-4 0,0-2 0,-10 0 1,14-6-1,-14 6 1,0 0-1,7-13 0,-7 13 0,0-13 0,0 13 0,-1-15 0,1 15-1,0-13-5,-1 5-12,1 8-7,3-8-5,-3 8 2,0 0-3</inkml:trace>
  <inkml:trace contextRef="#ctx0" brushRef="#br0" timeOffset="691">460 206 89,'-5'-24'30,"1"9"0,-1 7 1,5 8-16,-5 27-15,6 8 0,4 10 0,0 13 1,2 8-1,3 6 0,0 3-1,1-5 1,0-5 0,-2-11-1,-1-10 0,4-13-21,-3-13-8,-9-18-2,15-3-3,-12-15 0</inkml:trace>
  <inkml:trace contextRef="#ctx0" brushRef="#br0" timeOffset="931">666 644 68,'8'13'36,"-6"-2"-1,5 3 0,-6-4-30,7-3-35,-8-7 0,14-1 1,-8-9-2</inkml:trace>
  <inkml:trace contextRef="#ctx0" brushRef="#br0" timeOffset="1062">709 444 103,'-18'-8'13,"3"3"-13,2 3 0,-2-4-30,10-3-1</inkml:trace>
  <inkml:trace contextRef="#ctx0" brushRef="#br0" timeOffset="1582">203 599 80,'0'0'34,"-12"-1"1,1 4-8,1 5-16,-9-3-7,2 7-4,-3 1 0,-2 5 1,0 6 0,1 4-1,2 3 1,3 1-1,7-1 0,4-4 0,8-4 0,7-10-1,6-12 1,3-14-1,4-12 0,2-9 1,3-3-1,-2-3 1,-3 2 0,-4 5 0,-3 7 0,-3 11 1,-13 15-1,10 0 1,-10 13 0,0 7 0,0 7 0,4 3 0,1 2-1,3 0 0,5-2-1,4-6-15,3-5-14,5-4 1,0-9-1,3-1 0</inkml:trace>
  <inkml:trace contextRef="#ctx0" brushRef="#br0" timeOffset="2353">1033 598 101,'-2'-16'30,"2"16"-1,-12-10-6,-2 2-15,1 3-8,-3 4 1,0 1-1,-3 5 1,2 5 0,0 4 0,4 5 0,4 3-1,6 0 1,5-1-2,5-3 1,4-6-1,5-8 0,4-7 0,-1-7 0,2-4 1,-2-2 0,-2 0 0,-2 3 0,-4 7 1,-2 9 0,-4 14 0,-1 12 0,-2 13 0,-2 12 0,-3 12-1,-2 12 0,-5 8 1,-4 3-2,-3-1 0,-4-3 1,-3-3-1,1-11 1,2-12-1,1-17 0,6-15-13,2-20-15,3-19-1,6-16 1,1-16-2</inkml:trace>
  <inkml:trace contextRef="#ctx0" brushRef="#br0" timeOffset="2894">1234 500 92,'-3'18'30,"0"3"0,1 3 0,3 5-18,1 0-12,0 1 1,-1 1-1,1-2 0,1-5 0,-1-4-2,-1-5 2,-1-15-1,7 8 1,-7-8-1,9-20 0,-2 1 1,1-2-1,1 0 2,1 2-2,0 4 1,3 8 0,1 7 0,0 10 0,0 8 0,0 4 0,0 3-1,1 2-19,-3-1-8,-5-7 0,0-5-2,-7-14 1</inkml:trace>
  <inkml:trace contextRef="#ctx0" brushRef="#br0" timeOffset="3465">1615 543 83,'0'0'30,"0"0"-1,-6 12 2,6 2-15,1 0-16,-1 5 0,1 2 0,-1 2 1,1 0-1,1-2 0,-3-2-1,3-5 1,-2-6 0,0-8 0,0 0 0,9-12 0,-2-3 0,1-3 1,3-6-1,-1 3 0,3 1 0,-3 3-1,1 4 1,0 8 0,-2 6 0,0 6 0,-2 6 0,1 5 0,-2 1 0,0 0 0,0-1 0,0-3 0,-3-3 0,-3-12 0,9 7 0,-9-7 0,13-14 0,-3 0 0,1-2 0,3 1 0,2 2 0,2 6 0,3 7-1,1 6 1,-2 7 0,-1 6 0,-5 3 0,-1 1 0,0-2-4,-3-10-23,-2-8-1,0-7-1,-1-10 0</inkml:trace>
  <inkml:trace contextRef="#ctx0" brushRef="#br0" timeOffset="3956">2150 667 108,'12'-5'29,"-3"-8"1,2-5-7,1 0-23,-3-1 1,-3-1-1,-4 5 0,-3 4 0,1 11 0,-12-4 1,2 14-1,-1 7 0,2 6 0,3 5 0,2 1 0,6-1 0,6 0-2,6-9-17,5-8-10,6-6 0,0-9-1,2-5 1</inkml:trace>
  <inkml:trace contextRef="#ctx0" brushRef="#br0" timeOffset="4366">2426 565 37,'0'0'29,"-5"10"2,5-10-4,0 0-8,6 17-2,-5-9 0,4 6-6,-4 1-7,1 1-4,0 1 0,-1-1 0,-1-1 0,0-5-1,1-2 1,-1-8-1,0 0 1,0 0 0,8-4-1,-4-4 1,0-1 0,-4 9 0,9-14 0,-9 14 0,7-8 0,-7 8 0,0 0-6,0 0-16,6 8-6,-6-8-1,0 0 0,0 0 0</inkml:trace>
  <inkml:trace contextRef="#ctx0" brushRef="#br0" timeOffset="5167">2488 502 48,'-6'-11'30,"6"11"0,0 0-3,0 0-6,-3 9-3,-2 2-6,6 8-9,-2 5-3,1 4 1,0 4-2,0 0 2,1 0-1,0-8 0,1-4-1,0-8 1,-2-12 0,14-1 0,-5-12 0,0-5 0,3-4-1,0 0 1,0 2 0,0 4 0,-3 8 0,-1 8 0,2 10 0,-1 9 0,0 8 1,0 4-1,-1 1 0,1-1 0,-1-6 0,-1-11-11,2-11-17,1-11-1,-1-15 0,4-10-1</inkml:trace>
  <inkml:trace contextRef="#ctx0" brushRef="#br0" timeOffset="5548">2932 0 101,'7'11'29,"-8"14"1,1 15 0,1 12-30,2 12 0,2 9 0,1 7 0,3 0 0,0-3 0,2-2 0,0-12 0,-2-11-9,1-10-12,-2-9-7,-3-13 0,-2-7-2,-3-13 2</inkml:trace>
  <inkml:trace contextRef="#ctx0" brushRef="#br0" timeOffset="5788">2892 620 99,'15'2'29,"4"2"0,2-3 1,4-2-30,6-2-2,2-2-26,0 1-1,-5-4 1,0 1-3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9:50.3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102 17 81,'-2'-9'32,"2"9"-1,-7-8-1,7 8-17,-10 5-7,5 7-6,0 5 0,3 10 0,0 7-1,3 5 1,2 3-1,2 1 1,2-1 0,2-4 0,0-6 0,-3-8 1,1-8-1,-1-7 1,-6-9-1,0 0 1,0 0-1,0 0 1,-6-11-1,-6 5 0,-1 3 0,-2 4-1,-2 3 1,0 5-1,2 5 1,2 7-1,6 2 1,5 2-1,2 0 1,4-2 0,3-3 1,3-4-1,0-4 0,0-7 1,-2-1-1,-8-4 0,0 0 0,5 10 0,-12-2 0,-1 5-1,-4 3 1,0 6 0,1 2 0,5 2 0,4-1-1,3-1 2,6-3-1,6-5 1,2-6-4,7-2-15,-1-7-11,-1-3 0,1-3 0,-2-3-3</inkml:trace>
  <inkml:trace contextRef="#ctx0" brushRef="#br0" timeOffset="1351">138 794 86,'-13'8'29,"7"5"2,-5 2-1,0 1-16,7 4-11,2 5-14,2-4-16,5-7-3,9-3 1,1-11-2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9:51.0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44 0 108,'0'0'29,"-2"22"1,0 4-6,1 12-24,0 13 1,0 11-2,-1 10 1,-1 3 1,1 0-1,-2-5 0,2-8 0,-2-10 0,1-12-3,-1-14-13,5-14-14,-1-12 1,0 0-2,16-14 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9:52.0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10 502 103,'0'0'31,"-3"20"-1,-1 3-7,0 3-17,5 11-6,2 3 1,2 3-2,4-2 1,3-5 0,5-10 1,2-10-1,1-16 0,3-13 0,-2-9 0,-1-7 0,-7-3 0,-4-2 0,-8 0 0,-9 4 1,-6 7-1,-6 5 0,-2 9-7,-2 0-15,7 6-7,4 3-1,5 0-1,8 0 1</inkml:trace>
  <inkml:trace contextRef="#ctx0" brushRef="#br0" timeOffset="361">423 458 93,'-12'-3'31,"-1"9"-1,-1 6-2,2 11-17,-1 1-9,4 5-2,5 2 0,4-1 0,7-1-1,4-5 1,5-6 0,3-5 0,6-4-17,0-4-13,-4-5 1,0 0-1,-4-3-1</inkml:trace>
  <inkml:trace contextRef="#ctx0" brushRef="#br0" timeOffset="841">805 501 51,'1'-11'30,"0"3"0,-3-1-1,-5-2-9,7 11-3,-15-13-6,5 10-8,-4 3-1,-1 6-2,-2 5 1,1 7-1,0 4 0,2 4 0,3 1 0,4-1 0,4-3-1,5-5 1,4-9 1,4-7-1,4-7 0,-1-3 0,-2-1 1,1-1-1,-2 5-1,0 5 1,-1 7-1,-1 6 1,0 6 0,0 3 0,5 3 0,-2-3-2,6-5-16,1-10-12,-1-12 1,3-12 0,-2-13-2</inkml:trace>
  <inkml:trace contextRef="#ctx0" brushRef="#br0" timeOffset="1212">1100 0 103,'2'-10'30,"-2"10"-1,-1 18 0,1 16-29,0 14 0,1 14 1,2 11-2,1 8 1,1 3 0,4-4 0,1-6 1,1-12-9,4-9-15,-2-16-5,-3-18-1,0-10-1,-10-9 1</inkml:trace>
  <inkml:trace contextRef="#ctx0" brushRef="#br0" timeOffset="1412">1082 498 95,'-10'-13'29,"4"4"1,6 9 1,11 5-21,3-1-10,5-2 1,5-1-1,4-2 0,-1-1 0,3-5 0,1 0-9,-6-5-11,2 1-5,-4 1-3,-4 4 0,-3 0-1</inkml:trace>
  <inkml:trace contextRef="#ctx0" brushRef="#br0" timeOffset="1572">1398 485 59,'3'25'29,"-1"2"-2,-1 2-3,1 2-3,-2-2-6,3-1-19,0-8-21,2-5-4,-5-15 0,11-2-2</inkml:trace>
  <inkml:trace contextRef="#ctx0" brushRef="#br0" timeOffset="1733">1408 306 85,'-15'-14'2,"4"1"-2,2 2-5,5-7-24</inkml:trace>
  <inkml:trace contextRef="#ctx0" brushRef="#br0" timeOffset="2083">1573 409 67,'0'0'29,"-1"10"-4,-1 5-2,-1 3-2,3 12-4,-1 1-11,4 5-6,2 1 0,3-2 0,5-5 1,4-9 0,2-11-1,3-10 1,-2-11 0,-1-6-1,-5-5 1,-5-3-1,-8-2 1,-8 2-1,-8 2 0,-4 4-1,-2 5-12,-1 2-13,3 3-3,4 7 0,2-2-2</inkml:trace>
  <inkml:trace contextRef="#ctx0" brushRef="#br0" timeOffset="2424">1814 417 90,'0'0'34,"9"9"0,-8 5-11,-3-2-15,6 7-5,-2 2-3,1 0 1,1-3-1,-1-1 0,2-3-1,1-4 1,-6-10-1,15 2 0,-4-8 1,0-4-1,3-1 1,1-1-1,1-1 1,1 2 1,1 5-1,-1 5 1,1 4-1,0 7 0,0 6-13,-2-1-15,-3 2 0,1 0-1,-5-8-2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3:32.1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0 662 31,'0'0'30,"1"18"1,1-2-8,-3 4-6,6 7-1,-3-2-2,8 5-1,-4-6-6,9 1-1,-1-14-4,1-7-1,3-13 0,-1-7-1,-3-8 1,-3-6-2,-6 2-15,-10 1-12,-7 2-3,-3 6-5,-8 1 1</inkml:trace>
  <inkml:trace contextRef="#ctx0" brushRef="#br0" timeOffset="540">418 0 71,'-8'-6'36,"7"20"-1,-1 12-2,-1 11-24,6 19-5,0 12-3,0 16-1,-1 14 0,-3 5 0,-6 2 1,-1-5-1,-2-7 0,0-11 0,0-14-1,1-19-10,8-18-12,2-15-6,7-23-4,9-8-2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3:33.0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72 18,'0'0'33,"6"16"3,-4 7-4,-2 7-12,-2 5-4,3 10-1,-7-4-2,7 2-8,1-6-3,2-11-2,3-16 1,5-14 0,3-16-1,3-9 1,2-7-1,-3-2 0,-2-2 0,-7 2-1,-7 7-14,-8 4-13,-6 8-1,-4 8-5,-3-1-2</inkml:trace>
  <inkml:trace contextRef="#ctx0" brushRef="#br0" timeOffset="450">280 27 41,'0'0'31,"0"0"3,0 0-9,0 0-9,1 13-2,4 10-2,-3 0-5,6 9-1,-5-1-4,4 1-1,-1-4-1,2-4 0,2-8 1,4-9-1,1-8 0,3-8 0,2-6 1,0-1-1,-1 1 0,0 2 0,-6 6-1,-2 9 1,-2 8 0,-2 7 0,-2 5 0,3 0 0,1-3 0,3-9 0,7-11 0,2-12 0,3-15 0,2-6 0,0-4-13,-4-6-16,-3-2 0,-6 5 0,-7 4-3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3:34.1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441 108 41,'-4'-16'34,"0"1"0,-1 0-8,-3-3-6,-1 5-2,-6-3-6,2 9-8,-7 9-3,-2 13-1,-1 17 0,-2 19 0,0 18 0,2 17 0,3 16-1,-1 5 1,6 3 1,5-7-2,2-13 2,4-19-10,7-18-15,0-19-4,0-24 0,-3-10-3</inkml:trace>
  <inkml:trace contextRef="#ctx0" brushRef="#br0" timeOffset="251">1 605 81,'-7'-14'35,"15"13"-2,9 6-1,12-2-25,12 6-6,8-4-1,7-3-4,2-4-23,-2-1-4,-8-8-3,-3 1-1</inkml:trace>
  <inkml:trace contextRef="#ctx0" brushRef="#br0" timeOffset="491">571 468 60,'-3'10'35,"-1"6"-1,-3 2 1,0 5-14,4 6-18,-1 5-3,0 0 1,-1 0-1,2-1 0,-2-6 0,2-5 0,2-5 0,1-8 0,0-9 0,17-9 0,-3-9 0,4-7 0,4-2 0,4-1-1,-1 1 1,0 2-1,-1 8-13,-4 3-11,-1 6-4,-1 4 1,-7 2-2</inkml:trace>
  <inkml:trace contextRef="#ctx0" brushRef="#br0" timeOffset="1192">851 592 30,'5'26'34,"-3"1"1,2 6-3,-1 2-10,-1-5-11,3-1-8,-1-6-17,3-5-9,-7-18-10,0 0-3</inkml:trace>
  <inkml:trace contextRef="#ctx0" brushRef="#br0" timeOffset="1212">899 369 82,'-4'-14'29,"-8"-1"-19,12 15-4,-11-16-37,6 4-3</inkml:trace>
  <inkml:trace contextRef="#ctx0" brushRef="#br0" timeOffset="1633">1193 507 87,'0'0'34,"-16"7"-2,1 0-9,3 10-10,-4 3-13,0 7 1,2 8-1,3 4 1,6 3-1,5 0 0,8-3-1,8-6 1,5-7-1,7-12 1,5-10-8,0-15-19,1-12-1,1-7-1,-6-10-2</inkml:trace>
  <inkml:trace contextRef="#ctx0" brushRef="#br0" timeOffset="1903">1549 12 82,'1'-12'35,"-5"3"0,4 9-1,0 17-33,-3 10 0,0 12 0,2 16 0,-1 12 0,2 11-1,-2 5 0,4 5 0,3-4 0,-1-7-1,2-9-6,0-12-14,2-12-7,-3-15-1,2-7-1,-6-14 1</inkml:trace>
  <inkml:trace contextRef="#ctx0" brushRef="#br0" timeOffset="2134">1457 599 80,'0'0'30,"0"0"-1,9 1 0,8 9-12,5 4-17,6 2 0,2-5-3,6 2-17,0-5-8,-2-10-3,1 0-3,-9-9 1</inkml:trace>
  <inkml:trace contextRef="#ctx0" brushRef="#br0" timeOffset="2324">1838 640 62,'2'35'31,"-10"-7"-2,7 3-13,-1-4-25,0-9-12,8-4-4,-6-14-3,12-19-2</inkml:trace>
  <inkml:trace contextRef="#ctx0" brushRef="#br0" timeOffset="2454">1832 344 79,'-21'-33'33,"6"15"-15,-5 3-12,2 4-37,18 11-4,-5-13 2</inkml:trace>
  <inkml:trace contextRef="#ctx0" brushRef="#br0" timeOffset="2784">2049 597 44,'11'-1'35,"-11"1"-2,0 0-10,2 8-4,-3 3-1,5 14-5,-5 0-10,3 5-2,3 2-1,2 0 0,4-4-1,3-7 1,5-14-1,2-13 1,1-11 0,-2-9-1,-3-5 1,-5-5 0,-7-2 0,-6 0-4,-5 7-11,-10 5-8,-2 6-5,0 7 0,1 4-2</inkml:trace>
  <inkml:trace contextRef="#ctx0" brushRef="#br0" timeOffset="3085">2315 509 41,'8'-6'33,"3"9"2,-11-3-6,9 8-13,0 6-2,-3-1-2,2 10-5,-2 3-6,-4 6 0,1 2-1,-1 2 0,-2-2 0,0-4 0,1-6 0,3-7-1,5-11 0,6-12 1,4-7-1,4-9 0,3 0 1,1 0 0,-3 8 1,-2 11-1,-3 14-9,-9 8-14,-3 11-5,-1 9 0,-5-1-3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3:37.7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72,'0'0'35,"-4"13"0,12-3 0,1 2-23,6-5-12,4 2-1,4-1 1,3 1 0,0-1 0,1-2 0,-2-2-2,-4-5-17,0-1-9,-2-2 0,-8-3-3,-2 1 3</inkml:trace>
  <inkml:trace contextRef="#ctx0" brushRef="#br0" timeOffset="250">21 259 80,'0'18'30,"10"1"0,3-6 2,8-2-20,4-2-41,5-6-2,5 3-4,-5-13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6:32.5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124 398 52,'-6'-8'36,"6"8"-4,-10-3-6,-3 3-5,5 10-2,-11-3-5,7 11-12,-4 5-3,1 6 1,3 8-1,3 2 0,5 0 1,7-1 0,6-2 0,5-5 0,6-6 0,3-11-15,5-7-15,2-2-3,-3-12-2,4 1-1</inkml:trace>
  <inkml:trace contextRef="#ctx0" brushRef="#br0" timeOffset="401">528 532 36,'0'0'35,"-5"-9"1,5 9-3,0 0-11,-12-4-4,12 4-3,-10-2-9,10 2-6,-13-4 0,4 2 0,-2 1 0,-1 1 1,-2 3-1,-3 5 0,2 3 0,-1 4 0,4 4 0,1 1 0,5 1 0,4-3 0,5-2-1,2-7 1,5-5 0,1-5 0,3-3 0,-1-2 0,1 1 0,-1 5 0,0 8-1,1 7 1,-1 8-1,0 7 1,0 2 0,-1 0 0,2-5-2,-3-13-16,2-14-11,2-15-2,-3-20-3,4-10-2</inkml:trace>
  <inkml:trace contextRef="#ctx0" brushRef="#br0" timeOffset="811">888 0 87,'13'-1'35,"-17"10"0,1 7-11,1 13-13,-5 6-5,3 11-6,2 13 0,2 10 0,2 6 0,4 4 0,1 0 0,2-4 0,0-10 0,-1-10 1,1-13-11,-6-20-14,-3-22-6,0 0-4,-7-16-1</inkml:trace>
  <inkml:trace contextRef="#ctx0" brushRef="#br0" timeOffset="1032">721 489 77,'5'18'35,"1"-1"-2,9 4 0,9-3-24,2-5-7,6-6-1,2-7 0,1-5 1,3-4-18,-4-6-12,-1-5-1,-1 1 0,-7-1-2</inkml:trace>
  <inkml:trace contextRef="#ctx0" brushRef="#br0" timeOffset="1352">1224 504 93,'3'18'30,"0"2"1,-1 5-8,-4 2-12,6 7-4,-5 2-7,0-1 0,3-2-17,-2-9-12,-2-13 0,2-11-4,-1-10-3</inkml:trace>
  <inkml:trace contextRef="#ctx0" brushRef="#br0" timeOffset="1532">1172 330 94,'-10'-12'13,"-1"2"-7,2 1-14,9 9-28,-5-13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3:39.9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107 0 56,'0'0'37,"-3"-8"-3,3 8-11,-10 6-6,1 0-1,3 11-5,-3 4-6,1 11-6,3 11 1,-3 8 0,7 11 0,-4 7-1,2 8 2,0 6-2,-2 1 1,0-2 0,-3-8 0,3-12 0,-3-11 0,3-14 0,4-14 0,1-23 0,0 0 0,16-30 0,-4-2 1,2-3-1,2-2 0,1 3-1,-1 6 1,1 11 0,-3 12 0,0 11 0,-2 11 0,-2 8 0,-2 7 0,-2 3 0,-1-1 0,-4-4-2,3-2-13,-4-9-10,1-9-4,-1-10-1,0 0-1</inkml:trace>
  <inkml:trace contextRef="#ctx0" brushRef="#br0" timeOffset="440">375 627 21,'5'27'22,"-7"-1"3,2 8 6,0 3-9,-5-2-4,4-2-13,-1-9-16,5-3-8,-3-21-6,-1-10-6</inkml:trace>
  <inkml:trace contextRef="#ctx0" brushRef="#br0" timeOffset="601">384 308 59,'-11'7'7,"-2"7"-4,1 0-9,11 7-28</inkml:trace>
  <inkml:trace contextRef="#ctx0" brushRef="#br0" timeOffset="801">651 553 41,'-2'13'36,"2"-13"1,-12 5-6,12-5-11,-20 13-3,10 0-3,-9 1-10,-1 4-4,-2 2-1,3 4 1,0 2-1,4-1 1,4-1 0,6-3 0,7-5 0,-2-16 1,21 5-1,-1-14 0,5-7 1,1-5-1,1-2 1,-2 1-1,-4 2 0,-3 5-1,-5 11 1,-4 12 0,-7 12 0,-5 13 0,-1 12-1,-3 10 1,-2 9 0,-3 4 0,-1 2 0,-1-1 1,-1-4-1,-1-7 0,-1-9 0,1-8 1,-1-11-1,1-12-6,4-10-14,-1-12-10,1-17-6,5-4-1,0-13 1</inkml:trace>
  <inkml:trace contextRef="#ctx0" brushRef="#br0" timeOffset="1332">875 118 66,'-1'-10'37,"1"10"0,0 0-2,-13 0-23,11 11-4,-4 1-1,4 8-6,0 7-1,-1 9 0,0 10 0,0 6-1,-2 6 1,0 4 0,0 1 0,0-5 0,3-5 0,4-12-1,3-14 1,4-13-1,9-11 1,4-7 0,3-1 0,0 6 0,1 8-1,-1 8-6,1 15-21,-2 8-2,-6 2 0,1 0-3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3:41.9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0 285 37,'1'8'35,"-1"-8"2,6-12-3,7-6-15,2-16-4,10 2-4,0-10-1,8 0-9,-2 3-1,4 4 0,-3 11-1,-3 9 0,-4 15-1,-4 14 1,-5 13-1,-10 13 1,-3 10 0,-11 9 0,-4 5 1,-5 5 0,-4-2 0,-1-7 0,-1-11 2,7-8-1,4-17 1,8-15-1,11-18 0,9-16 0,9-17 0,9-11 0,5-8-1,5-8 0,1-1 0,3 2-1,-8 11 0,-6 11-1,-6 17 1,-9 20-1,-6 27 1,-12 26 0,-6 29 0,-15 23 0,-10 26 0,-11 19 2,-7 17 0,-4 7 0,-4 1-1,0-10 1,5-13-1,9-18-1,15-23-21,14-24-7,5-31-5,16-22-3,4-27 3</inkml:trace>
  <inkml:trace contextRef="#ctx0" brushRef="#br0" timeOffset="721">550 627 69,'0'0'36,"8"16"0,-12 11-9,-1 6-13,4 14-5,-5 6-5,0 5-4,0 5 0,1-3 0,-1-5 0,2-9 0,-1-10 1,4-8-1,0-13 0,1-15 0,10-5 0,-2-16 0,1-8 0,2-8 0,1-6-1,0-5 1,0-2 0,1 1 0,-2 6 0,-1 6-1,2 9 2,-3 7-1,0 9 0,-9 12 0,12 0 0,-8 11 0,-1 6 0,-1 3 0,-1 5-1,-1 3 1,0 1-1,0 0 2,0-5-1,0 0 0,-1-6 1,1-3-1,0-6 1,0-9-1,0 0 0,0 0 0,6-8 1,-1-6-1,1-4 0,2-3 0,1-3 0,2 1 0,3 1 0,0 4 1,-1 4-2,1 8 1,1 10 0,-2 10 0,0 7-1,-2 5 1,-2 3 0,-1 4 0,-3 5 0,-1-2 0,-3-4 1,-1-5-1,-1-5 1,0-3-1,0-4-6,1-15-9,0 0-10,0 0-5,5-13-1,1-3-1</inkml:trace>
  <inkml:trace contextRef="#ctx0" brushRef="#br0" timeOffset="1412">1040 972 43,'10'-9'26,"5"0"1,-2-4-2,-3-8-7,6 4-3,-6-7-4,2 4-2,-6-5-3,0 6-1,-8-3-1,0 3-2,-6 3-1,-2 3-1,-4 8 0,-2 11 0,-4 13 0,-1 12 1,0 16-1,1 11 0,4 6 1,4 1-1,6-5 0,6-8 0,9-13-7,4-18-18,7-19-5,4-13-1,-1-14-1</inkml:trace>
  <inkml:trace contextRef="#ctx0" brushRef="#br0" timeOffset="1852">1358 857 53,'5'-13'32,"-5"13"-1,-1-13 0,1 13-11,-12-4-5,2 11-5,-6 8-7,0 5-2,-4 9-1,0 3 0,1 7 0,2-1-1,8 0 1,3-3 0,6-9 0,5-7 0,6-7 1,3-10-1,4-4 0,1-9-14,2 0-11,-1-1-6,-2-5 0,0 0-1</inkml:trace>
  <inkml:trace contextRef="#ctx0" brushRef="#br0" timeOffset="2243">1515 269 85,'0'0'32,"-7"-12"0,7 12 0,-7 12-21,3 4-11,0 6 1,1 10-2,0 7 1,1 9 1,-1 9-2,1 4 2,1 2-1,-1 1 0,1-1 0,0-3 1,0-6-1,3-8 0,1-7 1,0-10-2,4-8 2,2-10-2,2-7 1,0-9 0,2-5 0,-1-1-1,1-2 1,-2 2 0,0 1 0,-2 5-1,-1 5 2,-8 0-1,12 15 0,-7-3 0,-3 2 0,1 1 0,0-1-1,-1-2 1,-2-12-8,8 13-14,-8-13-8,15-4 0,-5-1-3,1-5 2</inkml:trace>
  <inkml:trace contextRef="#ctx0" brushRef="#br0" timeOffset="2684">1738 1009 81,'0'0'34,"47"40"-2,-47-40-7,0 0-38,0 0-12,0 0-9,0 0-3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0:32.0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54 43 31,'-10'-8'35,"10"8"1,-3-11-3,0 1-10,3 10-4,-3-14-5,3 14-5,0 0-6,0 0-3,-13 14 1,7 5-1,1 7 1,-1 8-1,2 8 0,4 2 0,1 3 0,3-3 0,4-7 0,2-9 0,6-11-1,1-13 1,1-13 0,-1-9 0,-1-9 0,-3-6 0,-2-3 0,-4 2-1,-8 3 2,-5 7-1,-5 8-6,-5 6-16,0 7-10,1 6 2,-3-2-3,3 1 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0:32.7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97 60 40,'4'-8'25,"-4"8"2,5-10-2,-5 10-2,3-11-2,-3 11-2,-5-11-4,5 11-4,-10-5-9,10 5-3,-16-7 1,4 4 0,1 0-1,-2 2 1,3 1-1,0 2 1,10-2 0,-12 14-1,10 0 1,5 3 0,2 4 0,3 1 0,2 1 0,0 2 0,1-1 0,-2 0 0,-3-2 0,-3-1 0,-3-2 0,-2 0 0,-5-3 0,-2-6 0,1 2-12,-7-10-12,2-4-7,2-1-1,3-6-1</inkml:trace>
  <inkml:trace contextRef="#ctx0" brushRef="#br0" timeOffset="530">366 9 70,'-14'-5'34,"14"5"-2,-15 6 0,8 5-8,8 13-13,-1 3-9,6 6-3,4 2 1,2 1-1,3-2 1,4-6-1,1-11 1,1-11 0,-1-9 0,-1-8 1,0-8-1,-3-3 0,-2-4-3,-7-5-20,1 2-9,0 3-3,-7-4-2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0:33.5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98,'5'13'36,"-2"3"1,5 5-9,5 12-24,-1 8-2,2 11-2,-2 12 1,-1 9-1,-1 8 0,-5 4 0,-2 2 0,-1-1 0,-4-4 0,0-7 0,0-12 0,-1-12-1,2-16 2,2-15-1,-1-20-1,3-13 1,0-16-5,-1-20-1,1-9 1,-5-16 2,0-11 3,0-5 0,2-4-1,2 0 2,0 4 4,4 14 0,3 9 1,7 19-4,2 19-2,5 15 0,0 15 0,2 10 1,2 10-1,-2 4 0,-1 5 0,-4 0 0,-5 2 0,-7 0 0,-7 3 0,-5 1 0,-10-1-1,-5-3 0,-1-5-22,-4-10-9,-3-13 1,7-11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0:34.2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0 467 68,'-1'-11'33,"1"11"-2,0 0-3,1 13-6,6 17-7,-4 7-7,4 15-8,2 13 0,1 13 0,1 8 0,0 5 0,-3 3 0,0 0 0,-3-5 0,-1-6 0,-1-14 0,-1-11 0,-1-13-1,0-14 0,2-16 1,-3-15-1,4-18 1,-3-16 0,-2-13-1,-3-14 1,-1-15 0,-1-12 0,-3-8-1,2-6 2,2 0-2,2 3 1,5 7 0,4 12 0,7 16 0,5 17 1,3 19-1,4 17 0,-1 15 1,1 12-1,-3 9 1,-1 5-1,-7 6 0,-4 2 1,-3 0-1,-6-3 0,-5-3 0,-5-4 0,-2-4-8,-5-12-16,1-12-9,3-9 0,-1-11-1</inkml:trace>
  <inkml:trace contextRef="#ctx0" brushRef="#br0" timeOffset="621">452 508 48,'7'-13'32,"-7"13"-4,3-9-4,-3 9-2,0 0-1,0 0-6,-9 10-4,3 5-11,2 7 0,2 8 1,2 4-1,3 5 0,5-1 0,4-3 0,3-6-1,3-9 1,1-12-1,0-15 0,-3-11 1,-4-6-1,-3-8 1,-4-1 0,-7-4-4,-2 8-14,-7 2-12,-2 9 0,-1 5 0,0 3-1</inkml:trace>
  <inkml:trace contextRef="#ctx0" brushRef="#br0" timeOffset="1011">692 501 65,'9'-11'33,"-9"11"-1,0 0-3,10 7-7,-10-7-6,8 23-7,-4-5-10,2 3 1,-2 6-1,2 0 0,-2 0 1,0-3-1,-2-5 1,1-5-1,-3-14 1,8 5-1,-3-16 1,1-9-1,2-5 1,1-2 0,3-2 0,0 2 0,3 5-5,-3 3-12,7 8-8,-1 5-6,0 1 0,1 5-3</inkml:trace>
  <inkml:trace contextRef="#ctx0" brushRef="#br0" timeOffset="1312">1164 114 74,'10'-32'36,"-7"3"-3,-1 4-6,-1 10-12,-4 2-5,3 13-9,0 0 0,0 0 1,8 22-1,-3 4 0,2 8 0,3 8 0,2 7-1,1 7 0,0 3 0,0 1 0,-1-3-1,0-3-1,0 1-14,-6-12-9,0-4-6,-1-6-4,-5-16-1</inkml:trace>
  <inkml:trace contextRef="#ctx0" brushRef="#br0" timeOffset="1582">1124 427 93,'0'0'36,"0"0"0,0 0-1,24 1-34,-3 0-2,2-4-16,5-2-16,6 4-2,-2-10-2,8 3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0:36.1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116 0 49,'1'-9'37,"-1"9"-2,-1 18-1,-4 6-13,-1 21-8,-2 11-4,-1 21-9,-2 14 0,-1 9 0,0 6 0,0-4 0,0-7 0,3-13 0,0-16 0,3-19 0,3-16-7,2-18-18,1-13-10,12-19 0,-3-7-2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0:36.4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 95 83,'0'0'37,"1"27"-2,-5-1-4,0 4-19,6 3-12,0 4 1,3-4-1,3-7 0,5-12 0,3-15 0,3-12 0,-1-12 0,-2-5-1,-3-6 1,-4 1 0,-8 2 0,-7 3 0,-6 8-16,-5 4-18,-5-4-1,7 8-2,-2-5 2</inkml:trace>
  <inkml:trace contextRef="#ctx0" brushRef="#br0" timeOffset="381">472 43 73,'1'-8'35,"-5"-4"-4,4 12-6,-8-10-7,0 2-8,8 8-9,-14-4-1,6 4 1,-4 0 0,0 6 1,-3 2-1,0 7 0,-2 4 0,2 5 0,0 2-1,5 2 0,4-1-1,5-5 1,8-6-1,3-9 0,7-9 0,2-6 0,3-4 0,-2-3 0,-2 1 1,-3 4 0,-1 6 1,-5 7-1,-4 5 0,-1 5 1,-3 1-1,2-1-3,5-3-18,1-9-11,0-13 1,5-8-3,2-14 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0:37.2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66 74 74,'13'-31'33,"-4"12"-1,-5 3 1,-4 8-15,0 8-12,3 16-6,-3 4 1,0 9-1,1 9 1,1 10-1,2 12 0,2 7 0,2 7 0,1 2 0,1-1 0,2-5 0,-1-10 0,0-12-1,-1-12 0,-2-16 1,-3-10-1,-5-10 1,-3-10-1,-6-3 1,-6-4 0,-7 1 0,-2 2 0,-3 3 0,1 5 1,2 7-1,3 6 0,7 5 0,7 4 1,11 3-4,4-6-16,8 0-11,6-4 0,3-10-1,4-6 0</inkml:trace>
  <inkml:trace contextRef="#ctx0" brushRef="#br0" timeOffset="401">348 480 87,'0'0'31,"-7"-8"-1,7 8 1,-5 15-16,3-1-14,4 8-1,1 3 1,1 4-1,1 5 0,0 1 1,-2 0-1,-3-1 0,-2-5 0,-5-2 0,-5-3 0,-4-8-16,1-3-12,2-3-7,-6-11-1,8-2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0:38.0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243 0 80,'-6'-9'36,"-5"20"-1,-9 12-4,-9 12-19,0 20-11,-4 24-1,0 20 0,0 20 0,8 7 0,9 0 0,11-6 0,12-13-4,9-22-21,11-29-9,9-21-1,4-33-1</inkml:trace>
  <inkml:trace contextRef="#ctx0" brushRef="#br0" timeOffset="391">318 491 73,'-9'7'37,"9"-7"-3,0 0 0,0 0-17,-4 9-12,7 3-6,1 7 0,1 7 0,1 9 1,0 5 0,0 2 0,1 1 0,-1-5-1,-1-6 0,0-8 1,1-13-1,-6-11 1,15-10-1,-5-9 1,2-5 0,2-3 0,3-3 0,0 2 0,2 3 0,2 6 0,2 2-12,3 8-17,2 4-1,-4-2-2,4 5-3</inkml:trace>
  <inkml:trace contextRef="#ctx0" brushRef="#br0" timeOffset="761">1060 580 73,'0'0'36,"0"0"-1,-14-5-1,7-8-16,3 3-17,-3-2-2,-5 0 1,-3 1 0,-4 0-1,-3 2 2,-3 6-1,-3 5 0,1 8 1,0 10-1,3 7 0,5 7 0,4 2 1,7 3-2,7-6 0,9-5 1,3-10-1,6-14 1,3-10-1,3-10 1,0-7-1,-2 0 1,-1 1 0,-4 6 1,-2 8-1,-3 16 1,-4 9-1,-2 8 0,-1 6 1,-1 2-1,1-1 0,7-4-20,-1-11-12,-2-19-3,8-9-1,-1-18 2</inkml:trace>
  <inkml:trace contextRef="#ctx0" brushRef="#br0" timeOffset="1162">1301 78 98,'4'-16'35,"-4"16"-1,11 4-10,-7 7-22,1 8-1,1 7-1,0 8 1,0 11 0,1 8-1,0 8 1,-1 4-1,3 3 0,-3-1 0,1-3 0,-2-6-1,3-13 0,-2-10 1,0-13-1,-1-13 1,-5-9-1,0-10 1,-7-4-1,-2-3 1,-8 1 0,-6 2 0,-3 5 0,-4 9 1,-1 11-1,4 8 1,5 8-1,8 7 0,8 6 0,11 1 0,8-3 0,7-5 0,4-10-1,3-12 0,8-11-20,-3-6-11,-5-16-3,3-3 0,-7-11 1</inkml:trace>
  <inkml:trace contextRef="#ctx0" brushRef="#br0" timeOffset="1582">1654 562 87,'-4'21'35,"4"9"0,-6 2-3,-1-3-25,3-1-25,4-5-12,1-4 0,-1-19 1,0 0-2</inkml:trace>
  <inkml:trace contextRef="#ctx0" brushRef="#br0" timeOffset="1733">1575 323 109,'-28'-32'19,"5"10"-17,4 10-12,3-4-24,11 6-2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6:34.4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63 0 67,'-13'-1'36,"13"1"0,-17 15-9,5-4-11,6 11-6,-4 2-2,6 6-9,4 1 0,1 0 1,6-3-1,3-5 1,3-10 0,1-8 1,4-10-1,-3-7 0,-2-5 1,-2-4 0,-6 0-1,-2-1 1,-7 3-3,-6-1-16,-3 4-12,1 3-1,-3-3-4,7 4-2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0:40.1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152 11 93,'-11'-8'34,"3"7"0,-7 1-9,-4-1-19,0 4-5,1 6-1,0 6 1,1 6-1,4 4 1,4 2-1,5 1 1,6-2-2,4-4 1,8-7-1,1-11 0,3-8 1,0-8-1,0-5 1,-1-3-1,-4 1 1,0 1 0,-7 8 1,-6 10-1,0 0 1,6 10-1,-7 5 1,1 3-1,1 1 0,1-2-1,5-4-15,1-9-13,0-14-6,8-4 0,-2-16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0:40.5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63 89,'10'-35'34,"-7"7"1,-3 28-7,12 9-21,-6 26-6,1 21 0,-1 16-1,0 13 1,-1 9-1,1 3 1,-2-4-3,-1-12-20,2-15-8,7-12-4,-2-22-2,9-17 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0:40.9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73 21 71,'0'-13'35,"1"5"-1,-1 8-6,0 0-12,0 0-8,-3 27-8,4 5 0,0 8 0,3 4 1,1 3-1,1-2 0,4-4 0,-3-10 1,1-11-2,0-11 1,-8-9 0,0 0 0,5-15-1,-10 2 1,-6-2 0,-2 4 0,-4 3 0,-1 5 0,1 6 0,1 4 0,4 8 0,5 4 0,3 1 0,4 0 0,4-1 0,3-3 0,1-3 0,0-4 0,-8-9 0,11 1 0,-11-1 0,0 0 0,0 0 0,-16 14 0,8 0 0,-1 7 0,3 7 0,1 4 1,5 1-2,4 1 1,4-2 0,2-4 0,3-6 0,0-7 0,-1-5 0,-2-6 0,-10-4 0,9 3 1,-9-3-1,0 0 0,-9 5 0,9-5 0,-14 12 0,9-3 0,5 1-20,3 0-10,-3-10-4,15 5-2,-3-18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0:41.8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115 384 96,'0'0'35,"-10"20"-1,6 8-9,3 12-25,1 12 1,3 11-1,-1 12 0,3 6 0,2 1 0,0-4 0,-1-8 0,-2-10-6,1-9-14,-5-13-6,-2-15-4,1-7-3,-7-16 0</inkml:trace>
  <inkml:trace contextRef="#ctx0" brushRef="#br0" timeOffset="200">0 1017 79,'0'-14'34,"5"0"-2,9 5-5,8 7-14,5-2-10,7 2-2,4 1-1,1-5-19,3-3-11,1 1-3,-7-9-1,1 1 0</inkml:trace>
  <inkml:trace contextRef="#ctx0" brushRef="#br0" timeOffset="580">471 276 81,'-3'-17'35,"3"17"-1,0 0-8,-9 5-14,10 11-10,0 9-2,1 12 0,4 13 0,-1 13 0,2 9 0,-4 7 1,1 3-1,-2-1 0,-2-6 0,0-9 0,-3-12 0,1-14 0,-1-11-1,4-15 1,-1-14 0,15-9-1,-4-10 1,2-5 0,3-1 0,1 3 0,3 5 0,1 9 0,-1 12 0,-1 9 1,4 11-18,-3 3-14,-3-4-3,3 0 0,-6-15 0</inkml:trace>
  <inkml:trace contextRef="#ctx0" brushRef="#br0" timeOffset="1121">890 774 87,'-2'-10'33,"2"10"-1,0 0-8,0-11-14,0 11-9,0 0-1,7 14 0,-5 3 1,0 5-1,-1 5 1,-1 4-1,0 4 1,0 0-1,-1 0-1,-2-8 1,2-4 0,1-9 0,0-14-1,0 0 1,11-6 0,-2-11-1,1-6 1,5-2-1,1-3 2,3 3-2,3 2 1,0 3-6,3 7-20,-1 7-2,-3 1-1,0 4-1</inkml:trace>
  <inkml:trace contextRef="#ctx0" brushRef="#br0" timeOffset="1562">1272 747 85,'-2'14'34,"-6"4"0,6 4-7,4 7-13,-2 0-15,6-1 0,2-2 1,4-7-2,3-9 2,3-11-1,3-7 0,-2-9 0,1-6 1,-3-2 0,-2-2-1,-7-1-18,-2 1-11,1 7-3,-9-2-2,6 9 0</inkml:trace>
  <inkml:trace contextRef="#ctx0" brushRef="#br0" timeOffset="1982">1690 692 48,'0'0'34,"6"-9"0,-6 9-5,0 0-9,0 0-6,0 0-8,0 0-5,0 0-2,0 0 1,-14 1 0,4 0 1,1 1-1,-2 1 0,1 4 1,1 5-1,2 5 0,3 5 1,4 4-1,5 3 1,1 1-1,1 1 0,1-1 0,-2-1 0,-4-4 0,-3-3 0,-5-4 0,-3-3 0,-4-5-1,2-3-13,-2-8-15,2-9 0,6-7 0,3-11-2</inkml:trace>
  <inkml:trace contextRef="#ctx0" brushRef="#br0" timeOffset="2373">2026 182 87,'-5'23'34,"-6"2"0,3 13-1,1 9-29,-1 9-3,2 9-1,1 6 1,1 7 0,2-1-1,1-3 1,1-5-1,3-12 0,2-7-13,-3-15-13,1-16-7,3-6-2,-6-13-1</inkml:trace>
  <inkml:trace contextRef="#ctx0" brushRef="#br0" timeOffset="2593">1848 761 69,'-10'14'36,"17"4"-2,4-3 1,10-1-16,7 0-21,8-5 1,4-8-11,5-8-19,2-3-3,-4-13-1,3 0 1</inkml:trace>
  <inkml:trace contextRef="#ctx0" brushRef="#br0" timeOffset="2934">2329 0 94,'19'16'34,"0"10"0,4 19-9,0 19-24,2 14 1,-2 12-1,-4 10 0,-7 4-1,-6 1 0,-9 0 0,-8-3-1,-12-5-17,-8-2-10,-5-1-6,-13-10-1,1-2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4:21.2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59 144 35,'0'0'20,"4"-12"2,-4 12 0,2-11-1,-2 11-2,0 0-2,-9-10-1,9 10-7,-14 15-4,6 1-4,-1 8 0,1 7-1,2 4 0,4 3 0,5-2 0,5-5 0,8-8 0,3-14 0,4-15-1,1-12 1,0-10 0,-5-8 0,-8-5-1,-7-1 1,-11 5 0,-9 7 0,-3 13-8,-11 4-15,-1 13-6,2 9-1,1 4-3</inkml:trace>
  <inkml:trace contextRef="#ctx0" brushRef="#br0" timeOffset="671">746 0 67,'-9'-1'36,"-10"-2"-2,-2 11-7,-5 8-12,-2 4-9,4 11-4,5 5-2,6 8 0,10 2 0,8 1-1,9-3 1,9-4 0,4-5 0,3-9-2,5-6-14,-6-9-10,-1-9-4,-1-4 0,-5-7-1</inkml:trace>
  <inkml:trace contextRef="#ctx0" brushRef="#br0" timeOffset="1002">1164 136 38,'0'-10'35,"0"10"-1,-1-15-9,-6 4-7,7 11-4,-16-18-1,16 18-6,-23-11-3,6 9-4,0 8 0,-1 4 0,1 8 0,3 5 0,2 2-1,3 2 1,6 0 0,5-5 0,4-5-1,5-7 1,2-8 0,2-6 0,1-4 0,0-3 0,-2 0 0,-2 1 0,-4 3 0,-8 7 0,10-2 0,-10 2 1,3 15-1,-1-3 0,1 2-3,-2-6-15,7-1-9,1-3-1,2-7-2,3-2 1</inkml:trace>
  <inkml:trace contextRef="#ctx0" brushRef="#br0" timeOffset="1382">1306 31 47,'0'0'29,"0"0"2,0 0-2,1 18-9,-2-5-5,2 8-5,-3-3-4,3 4-6,-1 0 0,0-4 0,1-2-1,0-5 1,-1-11 0,10 7 0,2-13 0,-3-3 0,7-1 0,0 2 0,0 6 0,2 5 0,-2 12-2,-6 3-17,0 7-9,0 4-1,-3-2-1,2-2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4:23.2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124 673 54,'0'0'31,"0"-11"-1,0 11-2,0 0-7,-14-4-5,14 4-9,-14 1-7,3 0 0,-1 1 0,0 4 0,-4 3-1,2 3 1,3 4 0,0 3 0,5 0 0,3 2 0,5-3 0,4-3 0,6-6 0,4-5 0,1-8 0,3-5 0,0-3 0,-3-2 0,0-1 0,-6 4 0,-1 5 0,-10 6 0,2 10 0,-4 5 0,-3 5 0,2 1 1,1 0-1,2-3-1,4-3-12,-4-15-14,15-2 0,-3-11-2,0-13 0</inkml:trace>
  <inkml:trace contextRef="#ctx0" brushRef="#br0" timeOffset="391">371 204 95,'9'-26'29,"-4"13"0,-5 13-6,6 19-15,-10 15-5,2 13-3,-1 13 0,0 11 0,-2 9 0,0 2 0,0-4 1,1-6-1,3-11 0,-1-17-9,5-14-15,4-20-4,-1-21 0,4-16-2</inkml:trace>
  <inkml:trace contextRef="#ctx0" brushRef="#br0" timeOffset="631">603 0 77,'8'0'30,"-5"14"-1,-5 17-5,-1 20-9,-6 11-7,2 17-4,-1 12-4,0 5 0,1-1 0,2-5-1,7-8-17,-2-16-10,1-19 0,4-16-2,-2-22 1</inkml:trace>
  <inkml:trace contextRef="#ctx0" brushRef="#br0" timeOffset="1031">860 591 47,'0'0'22,"-1"-10"0,1 10 0,0 0-2,0 0-1,0 0-4,-7 9-2,0 3-6,3 10-6,0 8-2,1 4 1,2 2 0,3 0 0,3-1 1,5-7-1,3-10 0,2-13 1,3-12-1,0-12 1,-4-7-1,-3-5 0,-6-4 0,-7 0 0,-6 3 0,-3 3 0,-5 8-1,-2 3-15,3 11-13,3 5 0,3 5 0,9 6-2</inkml:trace>
  <inkml:trace contextRef="#ctx0" brushRef="#br0" timeOffset="1402">1068 619 49,'0'0'27,"0"0"4,4-12-9,-4 12-4,0 0-4,5 10-2,-7 2-4,7 7-1,-5 3-4,1 2-3,2 2-1,2-1 1,1-4 0,2-5 0,0-7 0,2-5 0,3-6 0,-2-3 1,1-1-1,-2 0-1,-1 2 1,-9 4 0,14 3 0,-14-3-1,14 11 1,-2-7 0,4-15 0,9 5-5,-1-13-1,9 2-19,-8-11-7,2 2 1,-9-8-3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4:25.2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335 129 53,'3'-24'32,"-8"-1"-1,-1 2-4,-3 5-8,-7-2-4,2 10-4,-7 2-6,0 8-6,1 10 1,-2 11-1,2 13 1,5 12-1,2 11 1,5 8-1,4 5 1,3 0 0,4-3 0,3-4 0,2-9-3,-4-12-9,3-5-10,-3-9-5,-3-10-1,0-4-3,-6-6 3</inkml:trace>
  <inkml:trace contextRef="#ctx0" brushRef="#br0" timeOffset="290">0 456 74,'-2'-17'31,"2"7"-2,3 2 0,-3 8-11,19-4-11,-6 5-6,6 1-1,3 3 0,4-1 0,2 2-1,2-5-7,5 4-10,-3-6-4,3 0-2,-3-3 0,-1 1 1,-7-4 5,1 3 12,-6 2 14,-9-2 9,-10 4 6,0 0 0,4 18 1,-10-3-2,4 8-3,-2-1-11,3 4-8,3 1-1,6-2 1,1-6 0,6-5 1,1-12-1,3-7 0,-4-8 1,0-5 0,-3-3-1,-4-2 1,-6 1-1,-5 0 0,-5 5 0,-5-1-9,1 6-14,-1 4-6,-1-2 0,3 4-2</inkml:trace>
  <inkml:trace contextRef="#ctx0" brushRef="#br0" timeOffset="761">569 373 43,'0'0'30,"8"9"1,-5 1-4,-2 1-10,5 8-2,-4-1-1,4 8-4,-3 0-8,1-1-2,2-3 0,-1-3 1,0-7-1,-5-12 0,18 2 1,-6-14-1,4-5 1,2-2-1,2-1 0,0 2 0,1 4 0,-1 4-15,0 6-15,-1 8 0,-4 0 0,0 4-2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4:26.7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160 122 46,'0'0'31,"3"-17"0,-2 5-6,2 3-4,-3-6-2,4 6-6,-7-4-7,1 2-5,-3 0-1,-2 3 0,-2 1 1,-2 1-1,-1 3 0,0 4 0,0 5-1,4 6 1,3 8 0,3 2 0,4 4 0,3 3 0,3 1 0,0-1 0,2-3 0,-2-4 0,-2-4 0,-4 1-1,-4-3 1,-6-1 0,-5-2 0,-3-1 0,-3-4 1,-1-1-1,3-3-10,-3-6-15,9-5-4,11 7 0,-6-17-1</inkml:trace>
  <inkml:trace contextRef="#ctx0" brushRef="#br0" timeOffset="451">419 106 77,'-4'-9'31,"4"9"0,-11 3 0,5 10-15,-3 1-9,5 8-4,1 3-3,1-1-1,4 0 1,4-4 0,4-5 0,4-10 0,4-11 0,-1-9 0,-1-6 0,-3-3 0,-6-4 0,-5 1 0,-8 1 1,-9 1-11,-1 5-16,-4 3-3,-2 0-1,6 5-2</inkml:trace>
  <inkml:trace contextRef="#ctx0" brushRef="#br0" timeOffset="961">668 29 52,'0'0'28,"0"0"4,0 0-10,0 0-4,0 0-2,6 10-4,-2 9-4,-7 1-2,3 7-4,-1 3-2,-1 1 0,-2-2 0,2-4 0,-1-4 0,1-8 0,2-13-1,0 0 1,6-11 0,1-6-1,2-6 1,1-3-1,3-1 2,-2 0-1,1 5 0,-2 6 0,-1 8 0,-9 8 1,13 9-1,-9 7 0,-1 5 0,-1 4 0,0 1 0,0 0 1,2-3-2,-1-5 1,3-4 0,2-8 0,3-7 0,4-7-1,3-7 1,2-3 0,-1 0 0,0-1 0,-1 4 0,-3 7 0,-3 13 0,-4 10 1,-4 9-1,-2 6 0,-2 2 1,1 2-1,0-1-4,-1-11-16,4-8-10,-4-14 1,12 1-2,-5-12 1</inkml:trace>
  <inkml:trace contextRef="#ctx0" brushRef="#br0" timeOffset="1542">1118 219 38,'0'0'28,"13"-7"3,-13 7 0,13-17-10,-3 11-4,-4-8-3,7 3-7,-4-5-1,2 2-4,-2-3-2,-1 1 0,-2 1 1,-4-1-1,-4 2 0,-5 5 1,-5 5-1,-5 8 1,-2 8-1,-1 11 1,3 10-1,3 10 0,8 3 0,6 1 0,6 0-1,5-9-15,11-6-14,3-8 0,-1-14 0,1-5-1</inkml:trace>
  <inkml:trace contextRef="#ctx0" brushRef="#br0" timeOffset="2013">13 496 97,'9'15'31,"10"-7"-1,22-4-2,23-3-23,18-5-4,21-2 0,18-3-1,11 0 1,6 1-1,0 1 1,-10 5 0,-12 3 0,-14 4-14,-20-1-17,-22-1 0,-14 1 0,-21-5-3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3:17.6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55 36 59,'0'0'28,"0"0"-2,-10-12-3,10 12-2,-4-12-4,4 12-7,-3-11-5,3 11-4,0 0-1,-12-1 0,6 9 0,0 9 0,-1 5 0,2 9 0,4 5 0,2 4 0,5 0 0,5-4 0,8-6 0,4-12 0,8-14 0,3-16 0,0-13 0,-2-9 1,-2-7-1,-11-3 0,-10 3 0,-12 6 0,-11 13 0,-10 8 0,-5 14-21,-5 5-9,-4-2-4,8 7-2,1-14 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3:18.5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107 658 44,'0'0'28,"9"-4"0,-9 4-3,7-10-3,-7-1-2,0 11-2,1-16-5,-1 16-6,-3-13-7,3 13 0,-17-7 0,4 6-1,-2 5 1,-2 5-1,0 8 0,1 8 1,2 6-1,6 5 1,5 4 0,4 1 0,7-4 0,5-4 0,5-12 1,4-9 0,1-10-1,2-8 1,1-6-1,-1-3 1,-4-2-1,-1-1 0,-4 2 0,-3 4-1,-3 1 1,-10 11 0,9-13 1,-9 13-2,0 0 1,0 0 0,0 0-1,0 0 1,0 0-1,0 0 1,0 0-2,0 0-7,0 0-8,8 8-8,-8-8-2,10 1-3,-10-1 0</inkml:trace>
  <inkml:trace contextRef="#ctx0" brushRef="#br0" timeOffset="741">305 690 59,'0'0'35,"-5"-13"-7,-2 4-4,7 9-3,-22-11-3,8 13-6,-10-4-5,2 5-7,-3 5-1,-2 3 1,2 7-1,2 4 1,7 7 0,5 6-1,8 4 1,5 2 0,6-4 1,6-3-1,4-10 1,6-11-1,-1-15 0,1-13 0,-2-12 0,-3-8 1,-3-6-1,-3-3 0,-5 2-1,-6 5 2,-1 10-2,-3 11 1,2 16-1,-3 15 1,6 17 0,1 11-1,5 10 0,4 5 1,3-1 0,3-7 1,6-9-14,-4-21-14,2-19-3,-2-17 0,-3-18-1</inkml:trace>
  <inkml:trace contextRef="#ctx0" brushRef="#br0" timeOffset="1182">423 191 99,'-11'-13'31,"11"13"-1,-1 8 1,3 6-21,5 15-10,5 19 0,5 17 0,3 20 0,5 14 0,-1 11 1,-1 4-1,-1-3 0,0-14 1,-5-18-1,-7-27-18,-1-29-13,-9-23 2,9-26-1,-6-19-2</inkml:trace>
  <inkml:trace contextRef="#ctx0" brushRef="#br0" timeOffset="1442">683 0 104,'3'35'30,"-3"17"0,4 17 2,4 18-27,-1 13-4,2 8 0,1 5-1,1-5 1,-1-9 0,0-13-1,3-14-10,-4-25-20,1-25-1,-1-19 0,1-24-1</inkml:trace>
  <inkml:trace contextRef="#ctx0" brushRef="#br0" timeOffset="1773">1026 575 68,'0'0'36,"-8"-9"-1,8 9-4,-8 0-12,0 2-9,7 14-8,-1 10-1,3 9 0,6 8 0,1 6-1,3 0 0,5-3-1,6-7 0,2-16-1,3-14 1,1-15 0,-5-16-1,-3-10 2,-4-8-1,-8-2 1,-10-2 0,-10-1-13,-5 8-15,-5 9-1,-2 5 0,3 12-2</inkml:trace>
  <inkml:trace contextRef="#ctx0" brushRef="#br0" timeOffset="2133">1265 588 64,'4'-18'34,"-2"9"-6,-2 9-5,0-13-4,0 13-3,0 0-9,0 0-5,0 0 0,0 0-1,6 11 1,-3 2 0,2 1-1,0 5 1,0 2-1,1 1-1,1 1-1,-1 0 1,2-3 0,-1-1 0,3-2 0,0-2-1,0-2 1,1-1 0,0-1-1,-1-3 0,-1-3 0,1-4 0,0-3-1,-3-6 1,2-5-1,-2-7 1,2-3 0,-2-4 0,1 1 1,-1 1 1,-2 4 0,1 7 1,-6 14-1,12 0 1,-4 15-1,2 6 1,2 3-1,2 2 0,1-1-2,3-5 0,0-4-1,2-10 1,1-10-1,0-8 1,0-8-1,-2-6 1,-1-4-1,-4-5-26,-3-6-1,-1 1 0,-7-4-1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6:35.0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16 0 55,'0'0'37,"0"0"-3,-9 3-5,9-3-9,-8 12-7,10 2-5,-1 3-9,-1 5 1,2 3-1,1 4 1,-2 0 0,4-3 0,-2-2 0,0-5 0,-1-5 1,-2-14-1,0 0 1,13-4-1,-6-10 1,0-4-1,4-5 0,0-1 0,5 1 1,1 1-2,1 8 1,2 7-1,0 9 1,0 7 0,0 9-1,-2 5 1,-1 5-6,-6-1-18,-1 0-5,-1-1 0,-7-7-2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3:21.6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17 558 79,'0'0'37,"-9"-8"-1,9 8-2,0 0-21,0 0-11,-8-8-2,8 8-1,0 0 0,0 0 1,-1 15-1,3 3 0,-1 6 1,0 6-1,2 4 1,-1 6 0,-1 1 0,2-1 0,0-5 0,-2-8 1,0-10-1,-1-17 0,11-9 0,-2-21 0,4-14 0,2-11 0,1-5 0,4-1 0,1 5 0,4 13 0,-1 13-1,4 21-12,-2 13-15,4 12-1,2 11-1,0 2-1</inkml:trace>
  <inkml:trace contextRef="#ctx0" brushRef="#br0" timeOffset="341">492 690 98,'0'-18'29,"-1"-9"0,1-5 1,0-6-28,0-3-2,0 4 1,-2 5 0,-1 14 1,3 18 0,-15 7 0,5 23-1,5 18 1,0 8-1,5 5 0,3 0-1,4-4 0,8-10 0,4-11 0,4-15-1,4-15-3,4-9-20,-3-12-7,-2-7 1,0-6-1</inkml:trace>
  <inkml:trace contextRef="#ctx0" brushRef="#br0" timeOffset="641">695 0 91,'0'0'36,"0"0"-1,0 23-4,7 18-28,0 17-2,1 13 0,0 14-2,0 8 2,-1 3-1,-1-4 0,-2-11-4,-2-15-25,-1-22-2,2-16-3,-3-28-3</inkml:trace>
  <inkml:trace contextRef="#ctx0" brushRef="#br0" timeOffset="982">1114 555 60,'-5'-18'34,"5"18"1,-7-13-4,4 4-9,3 9-15,-6-8-5,6 8-1,-18-1 1,6 7-1,-5 6 0,-1 6 0,-3 8 0,2 3-1,2 4-1,4-1 1,5-1-1,6-8 2,6-10-1,5-9 0,5-12 0,4-6 1,0-5-1,1 0 0,-2 2 0,-1 7-1,-2 10 0,-4 9 1,-2 9-1,-1 4 0,-2 3 1,0-1 0,2-7-13,-7-17-16,14-8 0,-4-17 0,4-16-2</inkml:trace>
  <inkml:trace contextRef="#ctx0" brushRef="#br0" timeOffset="1332">1331 19 91,'0'0'30,"9"5"-1,-9 31 1,0 20-16,-2 17-14,0 8-1,1 11 1,1 2 0,4-4 0,1-8 0,2-12-3,-2-15-17,2-15-9,-1-13 0,-5-16-1,-1-11 1</inkml:trace>
  <inkml:trace contextRef="#ctx0" brushRef="#br0" timeOffset="1513">1258 623 101,'-8'-15'30,"3"6"-1,5 9 2,14 8-26,2 2-4,6 2-1,5-2 0,5-1 1,7-2-3,-1-7-20,4-3-8,-2-3 0,-4-3-1,-3-1 1</inkml:trace>
  <inkml:trace contextRef="#ctx0" brushRef="#br0" timeOffset="1723">1637 598 67,'0'15'30,"3"10"-1,-1 7-5,0 0-4,3 7-4,-5-5-10,3-1-6,2-7-14,-5-11-15,0-15 0,3-13 0,-4-14-1</inkml:trace>
  <inkml:trace contextRef="#ctx0" brushRef="#br0" timeOffset="1853">1589 498 99,'-23'-45'30,"1"12"-1,-1 7-2,8 13-34,7 7-16,8 6-6,16 4-4,0-3-2</inkml:trace>
  <inkml:trace contextRef="#ctx0" brushRef="#br0" timeOffset="2123">1865 504 90,'0'0'34,"0"0"-1,0 0-8,4 15-14,4 6-10,2 10-1,4 6 0,3 9 0,0 3 0,3 0 0,-1-5 0,-1-8-1,-2-14 1,1-16-1,-2-16 0,0-15 0,-2-13 0,-2-9 0,-3-6 0,0-4 1,-3 3-2,3 11-11,-6 4-9,3 11-4,-1 12-2,1 8-3,6 11 1</inkml:trace>
  <inkml:trace contextRef="#ctx0" brushRef="#br0" timeOffset="2374">2197 525 79,'13'15'32,"-1"-7"0,3-4-7,4 0-7,0-8-10,3 0-7,-3-4 0,-1 0 0,-6 0-1,-12 8-1,0 0 1,-4 9-1,-9 15 0,-3 8 1,0 6-1,3 3 0,7 2 1,9-8-5,11-7-25,8-10 1,6-17-1,7-10-1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3:26.8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19 497 82,'0'0'35,"-1"-8"0,1 8-11,0 0-11,-8 6-10,7 2-2,1 7-1,0 7 0,1 6 0,1 9 0,-1 8 0,0 4 0,-1 3 1,-1-3-1,-2-7-1,1-9 1,-2-9 0,1-12-1,3-12 1,-3-16-1,5-9 1,2-8-1,4-5 1,2-3-1,4-2 1,3 3 1,4 7-1,1 8 0,4 7 1,0 10-1,0 7 0,-2 3-10,3 7-12,-1 2-6,-3-5-1,1-1-2,-5-4 2</inkml:trace>
  <inkml:trace contextRef="#ctx0" brushRef="#br0" timeOffset="411">525 617 72,'-8'-7'36,"0"5"-2,8 2 1,-15 20-21,4 1-14,0 6 1,-1 7-1,3 4 1,4 0-2,2-1 2,5-8-2,6-9 1,8-17-1,5-15 1,3-14-1,1-8 0,-1-5 1,-4-2 0,-3 1 0,-8 2 0,-7 13-7,-11 4-15,-1 10-7,-2 4 1,-1 1-2,4-1 1</inkml:trace>
  <inkml:trace contextRef="#ctx0" brushRef="#br0" timeOffset="691">827 52 87,'18'-31'29,"-7"10"1,-11 21 2,9 10-18,-9 22-13,-1 20 0,-1 19-1,2 14 1,0 14-1,1 6 0,2-1-1,1-5 1,2-10-3,-3-17-13,2-13-11,-2-15-2,-2-20 1,-2-13-2</inkml:trace>
  <inkml:trace contextRef="#ctx0" brushRef="#br0" timeOffset="881">831 771 97,'-10'-32'28,"5"6"1,2 5 0,3 6-22,11 9-7,7 6 0,6 3 0,3 4-7,7-3-18,3 1-4,3-1 1,-1-5-2</inkml:trace>
  <inkml:trace contextRef="#ctx0" brushRef="#br0" timeOffset="1342">1235 618 107,'-1'-8'29,"1"8"1,-17 2-6,2-2-21,0 3-3,-3 0 0,-1 3 0,0 4 0,0 3 1,4 3-1,2 0 0,7 1-1,5-2 1,7-3 0,3-4-1,6-8 1,2-4 0,2-4-1,0-3 1,-2 1 0,-2 2 0,-5 3 0,-1 7 0,-3 6 1,-3 4-1,-1 3 0,0 0 0,0 1-1,1-8-13,-3-8-16,13-2 2,-5-12-1,4-8 0</inkml:trace>
  <inkml:trace contextRef="#ctx0" brushRef="#br0" timeOffset="1492">1470 131 92,'9'-33'29,"-5"14"0,-4 19 1,2 16-18,-5 17-12,-1 15 1,-1 14-1,0 10 0,0 8 0,3 4 0,1-3 0,2-8 0,2-10-1,-1-17-12,3-8-12,0-14-3,-3-15-1,-2-9-1</inkml:trace>
  <inkml:trace contextRef="#ctx0" brushRef="#br0" timeOffset="1682">1402 628 105,'-5'-17'29,"4"0"-1,6 8 2,8 4-30,4 5 0,5 3 0,5 2 0,4 3 0,7 0-4,0-2-19,4-5-5,0-6-1,-3-4 0,-2-1 0</inkml:trace>
  <inkml:trace contextRef="#ctx0" brushRef="#br0" timeOffset="1953">1759 538 66,'3'14'30,"1"8"-1,-1 7 0,-2 5-8,3 11-8,-5 0-8,2 2-5,-1-5 0,-1-9-1,4-12-21,-3-21-7,5-11 0,-1-17-1</inkml:trace>
  <inkml:trace contextRef="#ctx0" brushRef="#br0" timeOffset="2113">1756 287 97,'-23'-19'28,"7"21"-15,-6 10-13,6 2-22,7 4-8,5-5-1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3:29.2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38 14 79,'0'0'32,"-10"12"-2,3-2 1,0 3-11,3 8-20,-1 7 0,2 5 0,3 1 0,1 0 0,6-4-1,3-9 1,6-8 0,2-13-1,1-8 1,-1-8 0,-3-5-1,-3-3 1,-5-1 0,-7-1-7,-2 6-15,-7 3-6,-3 1 0,1 4-2,1-2 1</inkml:trace>
  <inkml:trace contextRef="#ctx0" brushRef="#br0" timeOffset="291">237 0 58,'8'0'30,"-8"0"0,8 5-1,-2 8-12,-3-1-7,6 11-2,-6 2 0,1 8-7,-2 3 0,-1 1-1,-1-1 0,-2-8 0,3-5 0,2-11 0,-3-12-1,17-7 1,-4-10-1,4-4 1,1-3 0,2 6 0,1 8 0,-3 11 0,-2 14 0,-4 6 0,1 11-15,-3 1-14,-2-2 1,1-4-1,-4-12-1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4:29.4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10 462 33,'-3'-16'35,"3"16"0,0 0-2,0 0-13,-6 17-6,4-2-4,5 7-4,-4 0-2,2 2-4,0 0 0,0-4 0,0-3 0,2-6 0,-3-11-1,0 0 1,0 0 0,12-14-1,-4-3 0,2-4 1,2-3 0,1-1 0,1 2-1,1 2 1,0 4 0,0 6 0,-2 9 0,1 7 0,-4 8 0,2 6 0,-2 3 1,0 1-2,-3 1 2,0-2-1,-1-4 0,-1-4 0,3-7 0,0-7 0,1-6 0,3-7 0,0-4 0,2-4 0,0 0-1,1 1 1,-2 2 0,0 6 0,-3 7 0,0 9 0,0 6 1,-2 5-1,-2 4 0,0 2 0,-1 1-1,-3-3-18,3-4-9,-2-3-1,-3-12-1,13 11 1</inkml:trace>
  <inkml:trace contextRef="#ctx0" brushRef="#br0" timeOffset="541">556 530 68,'3'20'29,"2"6"-2,-4-2-8,3-2-33,2 3-7,-5-13-2,2-3-4</inkml:trace>
  <inkml:trace contextRef="#ctx0" brushRef="#br0" timeOffset="1001">908 392 59,'-6'-9'31,"6"9"-1,-6-10-4,6 10-7,-13-10-6,13 10-6,-13-2-6,13 2 0,-13 5-1,9 3 1,2 5-1,1 6 0,4 5 1,0 4-1,0 3 1,0 2-1,-3-2 0,-1-3 0,-3-4 0,-2-4 0,1-6-5,-6-9-12,3-4-10,8-1-1,-11-8-3,11 8 2</inkml:trace>
  <inkml:trace contextRef="#ctx0" brushRef="#br0" timeOffset="1422">1214 459 61,'-9'-5'30,"9"5"0,-12-10-8,12 10-7,-14-10-5,14 10 0,-15-12-5,15 12-2,-17-8-3,7 8 1,0 4 0,1 5-1,-2 6 1,4 5-1,0 0 1,2 4-1,4-4 0,2 0-1,1-5 1,5-6 0,4-8-1,1-6 1,2-1-1,1-3 1,-1 3 0,0 1 1,0 5-1,-3 5 1,0 4-1,-3 6 0,-2 1-2,-1-2-23,-1-5-4,-4-9 0,12 2-2</inkml:trace>
  <inkml:trace contextRef="#ctx0" brushRef="#br0" timeOffset="1893">1477 0 88,'0'0'30,"0"0"0,-6 29-1,9 8-16,-6 6-12,2 8-1,1 8 0,0 3 0,-2 2 0,2-3 0,-1-6-2,-1-10-20,3-11-7,4-8 0,-2-13-1,-3-13 0</inkml:trace>
  <inkml:trace contextRef="#ctx0" brushRef="#br0" timeOffset="2113">1649 559 59,'13'25'31,"-2"-3"-1,4 0-16,-6-2-24,-9-20-6,13 8-6,-10-19-8</inkml:trace>
  <inkml:trace contextRef="#ctx0" brushRef="#br0" timeOffset="2253">1650 234 98,'-13'-2'20,"-2"-1"-14,6-2-5,9 5-30,-7-17-2</inkml:trace>
  <inkml:trace contextRef="#ctx0" brushRef="#br0" timeOffset="2584">2050 450 63,'0'0'30,"-1"-12"-2,-2 4-7,3 8-3,-10-14-3,10 14-6,-20-10-8,6 8 0,-1 4 0,-1 6-1,0 7 1,3 6-1,3 4 1,6 3-1,4-1 0,4-3-1,5-6 1,5-7-1,2-9 1,2-9-1,-2-6 1,0 0 0,-4-2-1,-1 3 2,-11 12 0,9 2-1,-9 16 1,-5 12-1,-1 11 1,-2 9-1,-4 7 1,-2 3-1,0 0-1,-3-6 2,-1-7-1,1-9-1,4-9-13,-3-13-14,4-14 0,3-9-1,2-15-2</inkml:trace>
  <inkml:trace contextRef="#ctx0" brushRef="#br0" timeOffset="3084">2230 366 74,'8'-6'31,"-8"6"-1,1 16 0,-2-5-10,1 7-16,0 4-4,0 3 1,-1 0-1,2-2-1,0-3 1,3-5-1,3-5 1,3-8-1,5-3 1,1-4 0,3 2-1,1 3 2,0 3-1,-1 5 1,1 6-26,-7 6-3,-6-4-1,-1 3-2</inkml:trace>
  <inkml:trace contextRef="#ctx0" brushRef="#br0" timeOffset="3615">2643 334 54,'0'0'31,"0"0"-2,0 0-5,-8 3-4,9 6-3,-4 0-7,3 8-6,-2 2-4,1 3 1,-1 4-1,-1 0 0,1-2 0,2-4 0,0-4 0,2-8-1,-2-8 1,13-5-1,-5-9 0,1-4 1,6-4-1,-1-2 1,-1 2-1,2 4 1,-4 7 1,2 7-1,-3 9 1,0 6-1,-3 9 1,-2 4-1,1 2 1,-1-1-1,0-3 0,1-5-1,1-8 1,2-9-1,1-8 0,4-7 1,0-2-1,0 0 1,0 0 0,0 6 1,-1 6-1,0 10 1,-4 8 0,-2 6-1,0 3 1,-1 2-1,0 0-3,-1-6-19,1-4-6,-6-14 0,14 7-3,-4-10 2</inkml:trace>
  <inkml:trace contextRef="#ctx0" brushRef="#br0" timeOffset="4386">3144 521 74,'10'-14'32,"-1"-2"-2,-3-2-9,3 3-2,-9-6-6,3 8-8,-7 2-7,4 11 1,-16-4 0,5 11 0,0 11 2,1 7-1,4 8 0,3 5 1,4 3-1,6-3-1,4-3-2,2-11-16,5-9-8,3-12-1,-1-11-3,0-7 2</inkml:trace>
  <inkml:trace contextRef="#ctx0" brushRef="#br0" timeOffset="4396">3330 407 94,'0'0'29,"4"9"1,-4-9-2,2 12-20,-1-2-8,1 5 0,-2 4 1,1 4-1,-1 2 1,0-2-1,-1-2 0,0-4-1,1-4 0,0-13 1,0 0-1,0 0 0,8-17 1,-3 2-1,0-2 0,1 1 2,1 1-2,-1 5 2,-6 10-1,15-2 1,-15 2-1,15 19 1,-6-5-1,1 3 1,0 0-1,-1-2 0,2-4-18,-2-6-11,-9-5 0,12-8-1,-9-7 0</inkml:trace>
  <inkml:trace contextRef="#ctx0" brushRef="#br0" timeOffset="5608">644 250 94,'-13'8'2,"2"-4"-5,11-4-1,-18-8-32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4:34.3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84 0 85,'9'4'30,"-5"13"1,-3 20 0,-6 16-18,-2 13-12,1 12-1,-2 9 0,3 4 0,1-3 0,4-4 0,1-8-9,2-14-16,4-15-4,0-12 0,0-14-2</inkml:trace>
  <inkml:trace contextRef="#ctx0" brushRef="#br0" timeOffset="210">0 645 88,'8'-8'29,"4"3"0,9 5 2,7 4-24,3-4-31,2 1-4,-1-5-1,0-1-2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4:45.8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201 190 62,'3'-16'36,"-7"4"-2,-5 7-9,0 15-7,-12 4-5,4 18-7,-10 12-5,1 14 0,-2 10 1,3 11-2,4 6 0,8-1 0,8-3 0,8-7 0,11-9-8,2-17-18,7-12-9,6-8 0,-1-14-2</inkml:trace>
  <inkml:trace contextRef="#ctx0" brushRef="#br0" timeOffset="380">439 691 89,'2'-9'35,"-2"9"-1,0-8-11,-7 0-15,7 8-6,-10-12-2,0 9 1,-3 3 0,-3 7 0,-3 5 0,-1 8 0,2 5-1,0 6 1,3 1 0,2-1-1,6-1-1,4-8 1,5-6-1,-2-16 0,15 5 0,-3-14 0,1-3 0,0-1 0,0 0 1,-1 4 1,-3 3 0,0 6 0,-9 0-1,13 9 1,-9 1 0,1 1 0,-1-2-2,-4-9-8,12 14-14,-12-14-8,10 1-3,-1-2-2,-3-7 0</inkml:trace>
  <inkml:trace contextRef="#ctx0" brushRef="#br0" timeOffset="991">495 608 65,'0'0'36,"-9"-9"-2,9 9-5,-16-3-9,0 1-11,3 3-8,-5 2-1,-2 7 1,-1 6 0,-1 7 0,-1 8-1,6 6 1,1 3-1,5 1 1,6-2-2,5-7 1,8-8-1,5-16 0,6-10 1,2-13-1,4-9 0,-2-7 1,0-1-1,-3 0 1,-6 4 1,-3 8 0,-5 6 0,-6 14-1,0 0 1,-3 17 0,0 2 0,1 3 0,2 3-1,2-3-1,6 0-15,-1-7-13,2-12-4,6-1-3,-6-12-1</inkml:trace>
  <inkml:trace contextRef="#ctx0" brushRef="#br0" timeOffset="1412">596 616 61,'0'0'37,"0"0"-3,-3-8-5,3 8-9,0 0-8,0 0-7,-2 13-4,1-2 0,0 1 0,-1 4-1,1 3 1,0 1-1,0-1-1,1-2 1,1-4-1,3-5 1,-4-8-1,15 2 0,-3-9 1,3-4-1,2-2 1,1 1-1,0-2 2,-2 5 0,-2 3-1,-2 5 1,-3 5 0,-9-4-1,13 18-13,-12-10-11,3 1-6,4 1-4,-8-10-3</inkml:trace>
  <inkml:trace contextRef="#ctx0" brushRef="#br0" timeOffset="1842">1043 673 46,'3'-10'33,"1"1"-3,-4 9-7,6-18-1,-6 18-4,2-15-5,-2 15-5,-3-8-5,3 8-2,-16 2-1,3 5 1,-3 5 0,0 5 0,0 5-1,2 3 1,3 2-1,4-1 0,6-2 0,5-7-1,7-7 0,3-9 1,4-9-1,0-6 0,2-4 1,-1-2-1,-3 0 2,-4 4-1,-4 4 0,-8 12 1,0 0 0,1 23 0,-6 11-1,-1 11 1,-2 14-1,-1 10 1,0 9-1,-3 5 0,-2-2 0,-2-5-1,-4-10 1,-2-12-1,4-14-18,-4-20-12,1-22-4,7-12-1,-2-20-1</inkml:trace>
  <inkml:trace contextRef="#ctx0" brushRef="#br0" timeOffset="2603">1321 704 92,'0'0'37,"-8"5"-2,6 11-9,5 13-17,-3 6-6,3 7-2,4 3-2,3 0 1,3-3-1,3-10 0,6-14 0,2-17 0,3-18 0,2-15-1,-1-8-8,-4-12-13,-1-7-7,0-1-5,-10-7-1,1 8 1</inkml:trace>
  <inkml:trace contextRef="#ctx0" brushRef="#br0" timeOffset="2884">1687 182 82,'10'5'38,"-4"11"-2,1 16-5,3 17-19,-7 13-7,3 12-4,-2 11-1,3 2 0,-2-3 0,0-8 0,1-11-1,-1-16-10,4-12-14,-1-14-8,-8-23-3,15-4-2</inkml:trace>
  <inkml:trace contextRef="#ctx0" brushRef="#br0" timeOffset="3214">2015 645 45,'0'0'36,"6"-9"0,-6 9-3,0 0-10,0 0-11,0 0-4,0 0-4,0 0-4,0 0 1,0 0-1,0 0 1,-10 9-1,10-9 0,-16 3 0,3 0 0,-1 0 1,-3 3 0,0 3-1,0 6 1,-1 5 0,2 5-1,4 3 1,3 2-1,4-1 0,4-3-1,4-7 0,7-7-1,3-10 1,3-10 0,1-9 0,3-4 0,-2-4 0,-1 0 1,-4 2 0,-3 4 1,-2 5 0,-8 14 0,0 0 0,0 13 0,-2 10 0,-2 6 0,3 4 0,2 4-13,3-8-16,5-7-3,4-7-4,1-16-2</inkml:trace>
  <inkml:trace contextRef="#ctx0" brushRef="#br0" timeOffset="3705">2167 683 65,'0'0'38,"0"0"-4,3 8-8,-3-8-9,1 10-2,-1-10-7,-2 16-8,1-4 0,1-2-1,2-1 0,-2-9 0,4 10-1,-4-10 1,13-7 0,-4-2-1,4-1 2,-1 1-1,5 2 1,1 4 1,0 4 0,0 0-11,-1 7-21,3 4-3,-9-7-3,7 2 2</inkml:trace>
  <inkml:trace contextRef="#ctx0" brushRef="#br0" timeOffset="4206">2529 0 90,'11'16'37,"-3"-3"-1,8 8-1,4 12-34,-3 9 0,2 12 0,-3 8-1,0 5 1,-4 6-1,-5 1 0,-6-1 0,-7-6-1,-4-1-22,-8-4-12,-11-6-1,-3 3-1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5:10.3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70 10 73,'-14'-8'36,"6"7"-4,-1 2-9,-4 0-7,5 11-7,-2 2-5,4 8-4,4 8 0,3 2 0,6 6 0,4-2 1,5-2-2,5-5 1,3-8-1,0-11 1,2-10-1,-3-7 1,-2-10-1,-3-5 0,-5-4 1,-5-1-1,-6-1 1,-7 4 0,-5 6 0,-6 4 1,-2 12-13,-2 4-17,-1 2-4,5 10-3,-2-4 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5:11.0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166 72 36,'0'0'35,"-3"-15"1,3 15-4,0 0-10,0 0-4,0 0-6,-1 10-6,2 6-6,2 7-1,1 7 1,4 13 0,0 11 0,1 10 0,3 5 0,2 6 0,0 2 0,2-4 0,0-6 0,-3-12 0,0-11 0,-3-15 0,-1-14 0,-9-15 0,7-12 1,-13-9-1,-7-4 0,-8-4 0,-11-1 0,-7 3 1,-5 10-1,-2 12 0,3 15 0,7 14 0,9 12 0,14 7 0,17 5-1,11 0 0,11-5 1,11-11 0,3-11-1,8-12-2,-1-16-22,-4-9-8,0-1-1,-11-7-3</inkml:trace>
  <inkml:trace contextRef="#ctx0" brushRef="#br0" timeOffset="721">510 709 44,'14'9'35,"-3"-5"1,5-1-3,1-5-15,-1-13-3,5 0-6,-9-9-4,-2-1-3,-6-1-1,-8 2-1,-7 6 0,-5 8 0,-5 10 0,-3 7 0,4 11 0,5 10 0,8 8-1,8 3 1,7 5 0,10-3-1,6-4 1,6-9-4,6-5-18,3-10-13,-6-17 0,2-2-2,-7-15 1</inkml:trace>
  <inkml:trace contextRef="#ctx0" brushRef="#br0" timeOffset="1151">892 96 59,'-1'-26'38,"-4"0"-3,2 4-7,4 11-8,-5 0-6,4 11-7,5 28-7,-1 7 1,2 20-2,4 13 1,1 17-1,3 9 1,2 7 0,0 1 0,2-7 0,-1-8-1,-1-15 0,-2-16-5,3-14-15,-4-15-11,-4-21-2,2-11-3,-7-17 2</inkml:trace>
  <inkml:trace contextRef="#ctx0" brushRef="#br0" timeOffset="1442">1165 647 61,'10'-1'35,"-10"1"-3,9 14-8,0 5-4,-6-1-6,7 10-5,-4 2-8,4 0-1,0 1-2,0-9-18,0-9-14,1-5-1,-6-18-1,4-8 0</inkml:trace>
  <inkml:trace contextRef="#ctx0" brushRef="#br0" timeOffset="2003">1351 544 60,'3'10'36,"8"12"-1,1 7-9,1 1-6,7 12-6,0 0-10,3 1-3,0-4-1,0-7 0,-2-11-1,-2-11 1,-2-12 0,0-8 0,-5-14 0,0-8 0,-3-4 0,-2-5-1,-2-2 1,-3-1-3,1 11-15,-3 2-13,-1 5-4,6 15-1,-3-1 1</inkml:trace>
  <inkml:trace contextRef="#ctx0" brushRef="#br0" timeOffset="2293">1808 630 68,'0'0'36,"11"10"-1,-11-10 1,0 0-20,15-2-15,-7-4 0,1-3-1,-2-5 0,-1-1 1,-1-1-1,-2 0 0,-4 4 0,-2 2 1,3 10-1,-13 6 0,6 11 0,2 7 0,2 7 0,6 4 0,3 0-1,5-1 1,4-5-1,3-7 1,7-6-13,-5-11-15,2-12-5,0 0-3,-6-10 1</inkml:trace>
  <inkml:trace contextRef="#ctx0" brushRef="#br0" timeOffset="2604">2066 590 95,'0'0'35,"0"0"0,-7 11-11,12 9-19,-2 2-5,1 5 0,0 0-1,2 1 1,0-3 0,1-6 1,1-12-1,1-9 0,2-10 1,2-7-1,2-3 0,3 3 0,2 4 0,0 5-4,5 13-20,-3 9-11,-8 2 0,1 10-2</inkml:trace>
  <inkml:trace contextRef="#ctx0" brushRef="#br0" timeOffset="3024">1337 207 87,'-14'3'36,"14"-3"-1,-14 8 0,14-8-63,0 0-7,1-16 0,10-1-2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5:14.5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38 0 71,'-9'-10'36,"9"10"-1,-8 8 1,9 11-18,7 15-18,3 15-1,2 13 0,2 13 0,-1 10 1,1 7 0,-1 1 0,-2-10 0,-4-7 0,-2-17-1,-2-13 0,0-14-18,-3-16-13,-1-16-2,-8-13-2,-3-9 1</inkml:trace>
  <inkml:trace contextRef="#ctx0" brushRef="#br0" timeOffset="210">0 559 101,'-6'-13'35,"6"13"1,18 1-12,1 5-24,10-2 0,5 1-1,6-3 1,3-1-3,3-8-16,0-5-14,1 2-2,-7-9-2,0 2 2</inkml:trace>
  <inkml:trace contextRef="#ctx0" brushRef="#br0" timeOffset="380">516 420 88,'-11'-5'35,"6"14"1,-4 7-4,0 10-28,8 10-4,3 10 0,3 3 0,5 0-1,3-4 1,5-9 1,4-15-1,2-20 1,1-17 0,-3-13 0,-2-8-1,-8-5 1,-8-1-1,-6 2 1,-15 0-18,-5 8-18,-3 11-1,-7 0-1,7 8 1</inkml:trace>
  <inkml:trace contextRef="#ctx0" brushRef="#br0" timeOffset="801">814 500 62,'-4'-14'36,"6"5"0,-4-2-4,1 0-12,1 11-11,8 0-8,-2 9-1,0 7-1,2 7 0,-1 6 0,1 3 1,0 3-1,0-2 1,0-5 0,-1-7 1,0-10 0,3-10-1,1-13 1,1-10 0,3-9 0,3-2-1,1 0 0,2 3-1,4 10-9,-1 9-21,-1 6-4,2 13-2,-6 0 1</inkml:trace>
  <inkml:trace contextRef="#ctx0" brushRef="#br0" timeOffset="1201">1417 446 71,'7'-9'37,"-7"9"-3,0 0-6,0 0-9,-17-8-9,6 10-10,-2 2-1,-3 2 0,-2 6 0,-1 3 1,1 7-1,4 2 1,4 0-1,5-1 1,7-3 0,5-4 0,6-9 0,6-10 0,2-11 0,2-7 1,0-4 0,-1-1-1,-2 0 1,-4 1-1,-3 6 0,-3 4-1,-10 15 1,11-7 0,-10 17 0,-1 12-1,1 15 1,1 13 0,-1 14 0,1 11 0,-1 12 0,1 5 0,0-1 0,1-7-1,-2-11 1,1-12 0,1-13-9,-2-18-16,-2-18-9,1-12-1,-2-8-1</inkml:trace>
  <inkml:trace contextRef="#ctx0" brushRef="#br0" timeOffset="1622">1362 949 71,'2'-14'36,"2"-4"0,8 4 0,3 4-19,7-6-18,3 0 2,0 0-2,2 1 1,2-2-5,-3-2-22,1-5-7,3 5-1,-6-9-2</inkml:trace>
  <inkml:trace contextRef="#ctx0" brushRef="#br0" timeOffset="1973">1850 415 77,'-17'-9'36,"17"9"-1,-16 18-3,12 5-18,8 12-11,5 10-5,1 0 1,4 3 0,3-3 1,4-6 0,1-13 0,0-18 1,0-13 0,-2-18 0,0-8 0,-3-9 0,-2-3 0,-3-3-1,-5-6-13,-1 9-16,0 9-5,-6 5-1,4 14-2</inkml:trace>
  <inkml:trace contextRef="#ctx0" brushRef="#br0" timeOffset="2233">2136 515 88,'9'6'35,"6"0"-1,1-3-10,-1-9-15,6-1-6,0-6-2,-2-3 0,0-3 0,-3 0-1,-6 0 1,-5 3 0,-8 4-1,-6 7-1,-6 9 1,-4 10 0,-2 13-1,3 11 0,2 10 0,9 6 1,9 1-1,9-3 1,9-6 0,4-13-19,8-15-16,7-9-1,-5-20 0,3-8 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6:21.9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99 218 58,'0'0'35,"0"0"-2,-2-12-8,2 12-5,0 0-8,0 0-6,-9-3-5,9 3-1,-6 13 1,5-3-1,-1 4 0,1 1 0,1 1 0,1 0 0,1-2 0,1-3 0,1-2 0,-4-9 0,9 12 0,-9-12 0,8 3 0,-8-3 1,0 0-1,9-2 0,-9 2 0,0 0 0,0 0 0,8-6 0,-8 6 0,0 0 0,13-3 0,-13 3 0,14 0 0,-6 0 0,1 1 0,-1-2 0,1-1 0,-9 2-1,12-13 1,-11 4 0,-1-4 0,-3-1 1,0 1-2,-2-1 2,0 3-1,-1 1 0,6 10 0,-11-13 0,11 13 0,0 0 0,-10-3 0,10 3 0,0 0 0,0 0 0,0 0 0,-5 13 0,5-5 0,3 2-1,0 3 1,3 3 0,0 1 0,3 1 0,-3-1 0,3-1 0,-1-3 0,1-3 0,-1-3 0,-8-7 0,14 1 1,-14-1-1,17-13 0,-9 3 0,2-3 0,-3-4 0,1-5 0,-1-3 0,-1-3 0,-4-4 0,-4-3 0,-5-1 0,-5 0 0,-5-1 0,-4 7 0,-5 7 0,-4 12 0,-2 12 0,-1 15 0,1 15-1,3 15 1,3 16 0,9 11-1,9 5 2,8-4-1,10-5 0,11-10 0,9-14 1,9-16-1,8-17-1,4-12-19,0-12-10,-2-10 1,-3-7-1,-5-6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6:51.4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0 117 45,'3'-8'26,"0"-4"-1,3 3-2,-4-2-2,-2 11-2,7-16-1,-7 16-5,5-8-4,-5 8-9,0 0 0,0 0 0,0 0 0,0 0 0,0 0-1,0 0 1,-7 12 0,3 2 0,-2 8 0,2 3-1,1 4 1,4 0 0,3-2 0,4-4 1,8-11-1,3-15 0,4-14 1,-2-10-1,0-7 1,-6-5-1,-4-2 0,-9 2 1,-8 12-1,-9 11-15,-8 13-16,1 11 0,-4 0-6,7 8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6:23.0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93 119 73,'5'-8'32,"-3"-4"-8,0-3-4,1 2-3,-5-4-6,2 4-8,-4-1-2,0 5 0,-5 1 0,0 3 0,-4 1 0,1 4-1,-1 5 0,3 6-1,3 9 1,3 4 0,7 6 0,3 2-1,5 3 1,2-2 0,2-1 0,-1-3 0,-2-4 0,-5-4 1,-6-3-1,-4-1 0,-7-4 0,-2-1 1,-5-4 0,1 0-1,1-5-13,0-2-13,6-3-2,9 2-1,-2-12-3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6:23.4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0 451 91,'-1'-11'35,"1"11"-1,0 0-11,0 18-19,3 5-3,1 11 0,2 12 0,1 11-1,0 9 1,1 8-1,-1 4 0,-1 0 0,-1-2 0,1-8 0,-3-7 0,1-13 0,-1-11-1,0-10 1,1-15-1,-4-12 1,2-18 0,-3-13 0,0-12 0,-5-13 0,1-14 0,1-9 0,0-6 1,3-2-1,5 4 0,3 3 0,3 8 0,7 13 0,4 11 0,1 14 0,2 12 0,-1 15 0,-1 11 1,-1 10-1,-4 9 0,-7 9 0,-4 8 0,-8 4 1,-6 3-2,-8 1 1,-5-1 0,-3-3 0,-5-7 0,2-8-12,3-17-17,1-13-2,11-7-5,2-16 1</inkml:trace>
  <inkml:trace contextRef="#ctx0" brushRef="#br0" timeOffset="641">470 489 96,'-3'18'35,"3"-18"-1,8 8-10,6-6-24,2-6 1,2-3-1,3-4 0,-1-4 0,-1 0 0,-4-2 0,-5 2 0,-6 3 0,-7 4 1,-5 6-1,-6 6 0,-2 9 0,-1 6-1,1 11 1,2 5 0,5 5 0,6 1 0,5 0 0,6-6 0,6-6 0,4-10 0,2-13-11,4-8-18,0-6-1,-5-14-4,4 1-2</inkml:trace>
  <inkml:trace contextRef="#ctx0" brushRef="#br0" timeOffset="961">784 584 79,'9'9'37,"6"-3"-2,-3-9-1,0-8-29,4-4-3,-2-2-1,-2-2 0,-2 0-1,-5 4 0,-5 3 0,-5 3 0,-4 4-1,-3 5 1,-1 8 0,0 5-1,1 8 1,4 4-1,6 3 1,4 3-1,5-3 1,6-2 0,4-6 0,1-11-15,7-10-15,4-8 0,-5-13-5,6 0 0</inkml:trace>
  <inkml:trace contextRef="#ctx0" brushRef="#br0" timeOffset="1282">1238 29 61,'-1'-10'36,"-5"-1"0,6 11-2,-1-8-13,1 8-15,0 0-6,0 0 0,-1 18 0,5 9 0,1 10-1,2 12 1,2 9 0,1 6 0,1 2 0,0-4 0,-1-6 0,0-11-1,-2-10 2,-3-13-1,-2-10 0,-3-12 0,-12 3 0,-4-5 0,-6-2 0,-5 3 0,-4 3 0,-1 6 0,2 7 0,5 6 0,8 1-1,10 3 1,12-1 0,10-2 0,8-6 0,10-9-30,3-4 2,-2-10-7,3 1-1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5:28.4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40 1 62,'0'0'21,"0"0"2,0 0-3,-10 4-1,10-4-3,-7 11-4,2 1-7,-3 3 0,3 10-1,1 5-3,4 6 0,2 5-1,6 0 0,5-1 0,7-8 0,5-11 0,3-12 0,1-17 1,-4-13 0,-1-14 0,-6-8-1,-5-4 1,-9-1 0,-6 4-1,-9 6 0,-8 13-1,-4 15 0,-2 16-16,0 11-14,-3 7-3,9 12-3,0-6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5:29.1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160 321 48,'0'0'27,"-8"-10"1,0 2-5,8 8-3,-21-6-4,9 8-6,-10 1-2,7 11-1,-10 3-2,9 9-4,0 11-2,5 3 1,3 3-1,12 2 1,3-4 0,8-7 0,7-10 1,3-9-1,4-16-1,-1-12 1,3-9 0,-5-7 0,-2-3 0,-6-1 0,-5 2 0,-6 3 1,-6 7-1,-1 10 0,0 11 0,-11 6 0,6 12-1,3 5 1,2 5 0,3-1-1,4 1 1,1-7-10,6-6-18,4-4-5,-5-16-3,6-2 1</inkml:trace>
  <inkml:trace contextRef="#ctx0" brushRef="#br0" timeOffset="440">560 359 63,'0'0'37,"-18"9"-2,12 12 0,1 10-17,-2 2-14,7 5-3,4 3-1,4-2 0,4-2 0,6-8 0,3-10-2,1-18-11,5-10-14,1-10-6,-4-17-3,6-4 1</inkml:trace>
  <inkml:trace contextRef="#ctx0" brushRef="#br0" timeOffset="641">910 16 65,'-2'-16'36,"2"16"-1,0 16 0,2 9-14,1 17-22,8 12 1,0 9-1,3 7 1,2 1 0,4 1-13,-3-8-16,-3-15-4,1-6-3,-13-19 1</inkml:trace>
  <inkml:trace contextRef="#ctx0" brushRef="#br0" timeOffset="821">878 397 88,'-16'-18'36,"16"18"-1,1-10 0,12 12-35,13-1-2,13 2-23,7 0-9,2-9-1,10 3-2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5:30.2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115 117 60,'5'-14'37,"-6"-3"-3,0 0-7,-1 1-6,-6-3-8,3 5-9,-4 5-4,-6 2-1,3 10 0,-4 8-1,0 10 1,2 10 0,3 8 0,3 1-1,5-1 2,8-2-1,2-11 2,6-10 0,4-12 0,2-13 0,0-8 0,1-3 0,-5-2 0,-2 3-1,-3 7-1,-10 12 0,12 5 0,-8 13 0,-1 8 0,2 1-7,4 2-18,5 0-8,-5-15 0,8-4-1</inkml:trace>
  <inkml:trace contextRef="#ctx0" brushRef="#br0" timeOffset="361">431 15 82,'-6'-12'37,"6"12"-2,-20-4 0,4 9-27,6 6-9,-1 6 1,4 6-2,3 7 2,1 2-1,5 3 1,0-2 0,3 1-1,-1-2 2,-2 0-1,-4-3 0,-6-3 0,-7-7-16,-3-3-16,0 0-3,-5-11-1,4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5:31.0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143 34 54,'0'0'36,"-8"-4"-6,8 4-8,-5-10-3,0 2-3,5 8-5,-7-9-6,7 9-4,-17-2-2,3 3 0,0 6 0,-3 3 0,1 6 0,0 4 0,3 5 0,5 0 1,6-1-1,4-3 2,8-9-1,5-7 1,4-9-1,2-7 1,-1-6-1,0 1 0,-3-1 0,-3 7-1,-5 12 1,-3 7 0,-3 6-1,-1 0-2,3 0-24,1-2-3,-6-13-5,10 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5:32.0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9 200 88,'0'0'33,"0"0"-1,-11-1-11,14 14-22,2 8 0,3 7 0,4 7 1,2 5 0,5 4 0,2 0-1,0-6 2,0-8-2,-1-13 1,-1-11 1,-1-14-1,-2-13 0,-2-10 0,-4-6 1,0-7-1,-1 1 0,-3 2 0,1 4-4,0 8-18,2 11-6,-1 3 0,7 9-1</inkml:trace>
  <inkml:trace contextRef="#ctx0" brushRef="#br0" timeOffset="320">500 209 94,'7'23'29,"-4"1"-1,3 4-7,0 5-21,1 2 0,0-3-7,0-5-16,0-7-5,-7-20-1,0 0 0</inkml:trace>
  <inkml:trace contextRef="#ctx0" brushRef="#br0" timeOffset="471">504 39 87,'-6'-10'29,"-2"1"-10,8 9-17,0 0-31,7-10 0,4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5:32.7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1 102 64,'0'0'34,"-4"12"-1,5 11-1,0 14-19,4 9-14,0 11 0,3 14 1,1 6 0,2 3-1,0-1 1,1-8 0,0-11 0,-1-11 0,0-15 0,0-15 0,0-15 1,-1-13-1,0-8 2,-1-13-2,1-3 1,-2-4-1,2 3 0,0 4 0,2 8-1,2 12 0,0 11 0,2 12 1,-3 7-1,-2 9 2,-4 4-2,-6 3 2,-7 1-1,-6-2 1,-8-4-1,-3-6 1,-3-11-16,1-11-13,6-7 1,2-14-3,8-4 2</inkml:trace>
  <inkml:trace contextRef="#ctx0" brushRef="#br0" timeOffset="451">366 537 72,'0'0'34,"-6"9"-1,8 5-7,0 9-15,0 2-11,-1 5-1,0 2 1,1-2 0,-1-5 2,4-5-1,-5-20 0,11-2 1,-4-18-1,3-9 1,3-4-1,1-2 0,2 3-2,0 2-7,3 8-22,3 12 0,-6 4-2,7 10-3</inkml:trace>
  <inkml:trace contextRef="#ctx0" brushRef="#br0" timeOffset="761">790 551 80,'-9'-15'36,"9"15"-1,-12-9-5,3 4-25,-1 5-7,1 6 1,-3 4-1,0 11 1,-2 5-1,2 4 1,0 1 0,4-3 1,5-3 1,3-9 0,4-7 0,4-13 0,3-8 0,1-6 0,0 0-1,0 6-1,-2 5 0,-2 9 0,0 9 0,-3 9 0,-2 5-1,1 3 2,0-4-1,3-8-18,-7-16-8,11-7-4,0-13-3,-4-20 1</inkml:trace>
  <inkml:trace contextRef="#ctx0" brushRef="#br0" timeOffset="1062">906 115 80,'12'-50'34,"-6"8"0,4 21-9,0 19-17,0 22-8,1 18-2,0 25 1,-2 11 0,2 11 0,1 4 1,-3-1 0,3-6 0,0-8-14,-2-14-12,-2-21-2,0-12-1,-6-19 1</inkml:trace>
  <inkml:trace contextRef="#ctx0" brushRef="#br0" timeOffset="1262">962 530 96,'-8'-10'28,"8"10"2,0 0-1,24 12-30,1 3 0,6 0 1,2 0 0,3-4-15,3-4-10,0-2-4,-8-6 0,-1-3 0</inkml:trace>
  <inkml:trace contextRef="#ctx0" brushRef="#br0" timeOffset="1422">1346 520 93,'3'12'29,"0"6"-1,-3 5-4,-1 1-17,3 1-9,3 1-17,0-4-9,-3-7-1,3-6 0,-5-9 1</inkml:trace>
  <inkml:trace contextRef="#ctx0" brushRef="#br0" timeOffset="1542">1329 454 81,'-13'-37'30,"-5"2"-1,3 11-12,-2 7-28,4-3-19,6 6 1,4-2-2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5:34.6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35 76 85,'0'0'29,"-13"5"0,5 9 0,1 7-19,2 6-11,4 7 1,4 2-1,5 0 1,6-5 0,7-6 0,5-13 0,4-14 1,-3-16-1,0-10 1,-7-8-1,-9-3 1,-9-1-1,-9 1 0,-11 6 1,-5 10-3,-1 10-9,-5 4-12,6 6-5,9 9-4,3 0-2</inkml:trace>
  <inkml:trace contextRef="#ctx0" brushRef="#br0" timeOffset="270">216 65 65,'14'-14'34,"3"3"0,-8-2-1,0-1-17,0 6-17,1 3 0,-1 6 0,-1 8 0,-2 5 0,1 9 0,-1 2 1,0 4-1,1-2 1,2 0 0,3-4 0,2-4 0,2-4 1,3-4-1,3-3-9,1 0-18,0 3-1,-6-3 1,1 3-3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5:35.4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38 443 28,'1'-11'34,"-1"11"1,7-15-5,-7 7-11,0 8-3,1-12-3,-1 12-6,0 0-7,0 0-1,0 0 1,0 0 0,0 0 0,0 0-1,-9-3 1,9 3 0,0 0 0,0 0 0,0 0 0,0 0 0,0 0 0,0 0 0,-9-1 0,9 1-1,0 0 1,0 0 0,-10 4 0,8 6 0,4 5-1,0 7 1,6 9 0,-2 6 0,2 4 0,1 0-1,-1-3 2,0-5-1,-4-11 0,-4-22-10,0 0-17,-7-16-1,-2-14 0,1-6 0</inkml:trace>
  <inkml:trace contextRef="#ctx0" brushRef="#br0" timeOffset="390">1 62 98,'-2'-8'28,"2"8"0,0-10-15,6-1-40,6 2-2,-2-5 0,4 4 1</inkml:trace>
  <inkml:trace contextRef="#ctx0" brushRef="#br0" timeOffset="631">340 355 79,'0'0'30,"0"0"0,0 0-1,0 0-11,0 0-18,-8-9 0,8 9 0,-12-6 0,2 3 0,-1 2 0,0 0-1,0 6 0,3 3 0,4 7 1,5 4-1,4 6 0,4 2 1,2 3-1,1 2 1,0 1 0,-5-1 0,-7-5 0,-3-2 0,-7-7 1,-9-9-19,0-7-9,2-4-2,-3-11 0,8-2 0</inkml:trace>
  <inkml:trace contextRef="#ctx0" brushRef="#br0" timeOffset="1001">546 385 79,'-1'15'30,"1"7"-2,-2 6 1,2 5-13,2 5-16,4 0 0,1-3-1,6-9 2,0-12 0,2-13-1,1-12 0,-2-12 1,-2-5-1,-5-6 1,-2-2-1,-8-1 0,-6 0-12,-3 5-17,-3 6 1,-4 1-1,1 4-1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26:52.5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10 466 65,'0'0'35,"-5"-16"-2,5 16-10,-3-9-3,3 9-7,0 0-7,0 0-7,-5 8 0,8 9 1,1 2-2,1 8 2,0 6-1,3 5 2,0 4-2,-2 2 2,0-5-1,-1-7 0,0-4 0,-3-8 0,2-11 1,-4-9-1,7-16 1,1-7-1,-1-5 1,4-6-1,1-2 1,3 1-2,-1 4 1,3 9 0,-1 2-4,4 12-13,-3 5-10,0 3-2,2 6 0,-2-2 0</inkml:trace>
  <inkml:trace contextRef="#ctx0" brushRef="#br0" timeOffset="451">480 537 50,'0'0'36,"0"0"-2,-1 9-8,-1 0-9,-3-1 0,4 10-5,-5 1-11,5 6-2,-1 2 1,1 1 0,3 0 0,2-4 0,3-6 1,4-8-1,3-13 0,2-9 1,2-10 0,-1-4-1,-1-4 1,-3-3-1,-5 1 0,-5 4 0,-6 9-4,-5 1-14,0 3-11,0 3-1,-4-3 1,4 1-2</inkml:trace>
  <inkml:trace contextRef="#ctx0" brushRef="#br0" timeOffset="771">640 1 103,'9'-8'29,"1"10"0,-4 12-5,-2 8-19,5 15-4,-1 14-2,2 11 1,-1 11 0,4 5 0,1 1 0,1-4 0,-2-5 0,0-10-5,-1-9-17,-4-12-6,-4-15-1,-3-10 0,-1-14 0</inkml:trace>
  <inkml:trace contextRef="#ctx0" brushRef="#br0" timeOffset="981">680 578 105,'0'0'29,"8"-5"1,4 8 0,2 3-30,8-1 0,4-2 0,4-1 1,5-2-4,2-9-14,-1-2-13,0-3 1,-5-4-1,0-1 0</inkml:trace>
  <inkml:trace contextRef="#ctx0" brushRef="#br0" timeOffset="1302">1156 511 29,'0'0'17,"11"4"0,-11-4 3,8-4 3,-8 4-4,0 0-2,0 0-2,7-9-1,-7 9-4,0 0-2,0 0-4,0 0-3,-9-8-1,9 8 0,-13-2-1,3 3 1,0 0-1,-2 9 1,1 6-1,0 7 0,0 6 0,3 4 1,3 0 0,3 0 0,4-2 0,4-11 1,5-10 0,2-10-1,3-8 1,-2-8 0,1-2-1,-3-3 1,0 2-1,-4 4-1,-2 5 1,-6 10-1,0 0 0,8 11 1,-8 3-1,4 2 1,-2 0-1,4-1-3,-3-7-14,7-7-10,2-5 1,-1-11-3,6-3 2</inkml:trace>
  <inkml:trace contextRef="#ctx0" brushRef="#br0" timeOffset="1753">1448 49 90,'2'-20'29,"-3"10"-1,1 10 2,4 25-20,-4 6-8,1 11-2,1 12-1,-1 9 1,3 10 0,1 2 0,3 1 0,2-5 0,0-7 0,0-12-7,3-6-14,-3-11-6,-3-16-2,-1-9 0,-6-10 0</inkml:trace>
  <inkml:trace contextRef="#ctx0" brushRef="#br0" timeOffset="1993">1456 502 95,'0'0'29,"0"0"0,8 11 2,-8-11-27,17 11-3,-3-10-1,1-1 1,1-4 0,2-4-8,6-2-14,-5 1-7,2-2-1,-1 2-1,1 1 1</inkml:trace>
  <inkml:trace contextRef="#ctx0" brushRef="#br0" timeOffset="2203">1879 583 36,'7'8'29,"5"-3"3,-3-3-6,-1-8-4,4-3-4,-7-9-2,3 1-6,-5-8-5,-1-1-4,-4-1-2,-6 1 1,-4 4-1,-7 6 0,-2 11 0,-1 7 0,-2 16 0,4 10 0,8 15 0,5 7 0,9 6 1,8-1 0,7-5 1,6-9-2,11-17-22,1-17-5,2-20-2,4-12-1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5:36.7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21 29 79,'-5'-18'29,"-3"7"-1,5 19-4,2 20-9,-3 18-11,4 18-5,2 19 0,-1 11 0,1 9 1,1-1 0,0-9 0,-1-11 0,2-18 0,0-18-9,3-18-16,1-17-3,-1-19 1,4-7-2</inkml:trace>
  <inkml:trace contextRef="#ctx0" brushRef="#br0" timeOffset="250">260 655 73,'10'1'30,"-10"-1"-2,0 0-7,-1-8-5,-7 1-4,8 7-10,-17-5-3,5 5 1,-4 4 0,2 3-1,-1 4 0,3 3 1,4 3-1,3 1 1,5-3 0,5-2 0,4-6 0,2-4 0,5-5 0,-2-2 0,1-2 0,-3 0 0,0 6 0,-12 0 0,15 16 0,-11-1 0,-2 2 0,0 0 0,0-2 0,-2-15-13,9-2-13,1-13-1,-5-17-3,8-8 2</inkml:trace>
  <inkml:trace contextRef="#ctx0" brushRef="#br0" timeOffset="571">456 116 74,'16'-52'29,"0"15"-1,-8 16 0,-8 21-11,9 22-14,-9 23-4,-2 17 1,-1 13-1,0 11 1,3 2 0,0-3 1,2-8-1,4-9 0,3-15-19,-2-13-8,-3-18 0,1-10-2,-5-12 2</inkml:trace>
  <inkml:trace contextRef="#ctx0" brushRef="#br0" timeOffset="771">414 582 92,'-10'-12'28,"10"12"0,0 0 1,15 2-26,8 8-3,7 2-1,4-2 0,7-3-25,2-1-2,-5-10 0,0-3-1</inkml:trace>
  <inkml:trace contextRef="#ctx0" brushRef="#br0" timeOffset="1061">752 557 82,'5'14'30,"-1"1"-2,1 5 2,1 1-20,0-2-11,-3-3-12,2-3-13,-1-3-2,-4-10-1,4-8 0</inkml:trace>
  <inkml:trace contextRef="#ctx0" brushRef="#br0" timeOffset="1202">756 415 97,'-9'-27'29,"-4"-2"-6,4 7-23,5 3-28,0-4-1,4 2-2</inkml:trace>
  <inkml:trace contextRef="#ctx0" brushRef="#br0" timeOffset="1512">1023 482 87,'-11'6'28,"3"3"1,1 6-5,1 8-13,2-1-11,1 2-1,3-2 1,4-3 0,4-6 0,3-9 0,3-11 0,1-7 1,-4-5-1,-2-3 0,-6-1 0,-5 2 0,-6 6 0,-5 4-14,-2 7-13,3 8-1,0 0-1,4 7 0</inkml:trace>
  <inkml:trace contextRef="#ctx0" brushRef="#br0" timeOffset="1772">1164 498 83,'16'-9'29,"-4"-1"0,2 7 0,-4 4-18,1 0-12,0 7 0,-2 4 0,-2 5 1,-1 0 0,0 3 0,0-1 0,1 1 0,3-1 0,1-2 0,5 2-14,0-2-14,0-6 0,0 1-1,-1-8 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5:39.0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12 718 95,'0'0'28,"12"5"1,-2-8-7,-1-7-19,4-4-2,1-4-1,-1-4 0,-4 0 1,-2 0-1,-6 4 0,-8 6-1,-5 9 1,-3 8 0,-2 11-1,-2 12 1,4 8-1,4 6 1,5 2-1,11-1 1,4-6 0,8-5 0,7-13 0,0-13-20,4-14-7,1-8-1,-3-11 0</inkml:trace>
  <inkml:trace contextRef="#ctx0" brushRef="#br0" timeOffset="330">322 0 95,'0'0'28,"-8"10"0,5 20-2,3 16-27,0 18 1,1 15 0,0 12 0,-1 9 0,0 0 0,1-5 0,-2-13-5,3-18-23,5-15 1,-3-25-1,4-16-1</inkml:trace>
  <inkml:trace contextRef="#ctx0" brushRef="#br0" timeOffset="571">460 678 79,'0'0'30,"15"9"-2,-15-9 1,14-13-16,-4 3-13,0 0 1,-1-4-1,0 2 1,0-1-1,0 0 0,0 2 0,-1 0 1,0 2-1,1 0 0,-2 0-1,0 1 1,-3 0 0,-2-1 0,-2 1 0,-3-1 0,-2 0 0,-4 2 0,-2 2-1,-2 2 1,-1 7-1,0 7 0,1 9 1,3 8-1,2 6 1,5 4-1,5 1 1,3-2 0,5-5 1,6-7-13,5-14-15,-4-12-1,4-10 0,-4-15 0</inkml:trace>
  <inkml:trace contextRef="#ctx0" brushRef="#br0" timeOffset="1212">810 488 71,'0'0'30,"0"0"-2,-8-2-5,8 2-7,0 0-6,-7 15-10,6-3-1,0 5 1,1 3-1,-1 4 1,1 0 0,0 0 1,-1-3-1,1-5 0,0-5 0,0-11 1,0 0-1,7-9 0,-2-6 1,1-1-1,1-2 0,1-1 0,0 0 0,0 3-1,-2 4 1,1 3-1,-7 9 1,12 1-1,-6 9 1,0 5-1,-1 5 1,-1 4 0,4 0 0,-2-1 0,0-5 1,1-4-1,2-9 1,2-8-1,1-7 0,2-5 1,1-2-1,1 1 0,-1 5 0,-2 3-1,-2 8 1,-2 7 0,-3 6-1,-2 4 1,-3 2 0,0-2 0,0-3-1,-1-14-14,3 9-9,-3-9-3,6-10-2,-1 1 1</inkml:trace>
  <inkml:trace contextRef="#ctx0" brushRef="#br0" timeOffset="1682">1114 624 60,'8'-7'29,"3"-1"0,-1-3-4,2-5-6,2 2-5,-3-5-8,-1 2-7,-1 0 2,-3 2-2,-4 3 1,-2 12-1,-8-7 0,0 13 1,-2 8-1,0 3 1,1 7 0,2 2-1,6 1 1,3-1 0,6-5 0,3-6 0,5-2-15,-1-10-7,-1-6-6,2-2 1,-6-6-2</inkml:trace>
  <inkml:trace contextRef="#ctx0" brushRef="#br0" timeOffset="1983">1302 537 61,'10'-4'29,"-10"4"-1,5 13-3,-4 0-7,-1 0-4,4 3-13,-2 1-1,0-2 0,-1-2 0,1-3 0,-2-10 1,0 0-1,8 1 0,-8-1 1,11-16-1,-11 16 0,16-13 0,-6 12-1,1 5 1,-1 4-1,-1 4 1,0 5-1,-3 0 1,1-1 0,-3-2 1,-4-14-16,0 0-12,12-8 0,-5-14-2,3-8 2</inkml:trace>
  <inkml:trace contextRef="#ctx0" brushRef="#br0" timeOffset="2273">1611 116 70,'7'-38'30,"1"19"-2,-8 19 0,8 11-9,-2 24-15,-1 18-5,-2 11 0,2 13 1,1 6 0,0 0 1,-1-6-2,4-8-18,-1-10-9,-2-19 1,0-10-2,-3-20 1</inkml:trace>
  <inkml:trace contextRef="#ctx0" brushRef="#br0" timeOffset="2494">1554 425 83,'0'0'30,"18"-6"-2,-2 13 2,0 6-21,6-2-9,1 1-1,6-3-19,-2 0-8,-3-6 0,-1 0-1,-4-3 1</inkml:trace>
  <inkml:trace contextRef="#ctx0" brushRef="#br0" timeOffset="2684">1891 695 96,'12'6'5,"-12"-6"-5,3-8 0,3-2-31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6:35.5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55 0 64,'0'0'34,"-6"8"-5,6-8-9,0 0-3,-10-11-4,10 11-8,0 0-5,-13 9 0,6 8-1,0 5 1,1 10-1,3 3 1,2 1-1,2-2 2,8-3-1,3-8 1,4-15 0,2-9 0,0-13-1,0-9 1,-4-2 0,-2-3 0,-7 2-1,-4 2-1,-6 8-3,-9 1-20,-1 6-6,-1 4 0,0-3-1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6:36.3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177 652 53,'0'0'23,"7"-9"0,-7 9-2,1-14-2,-1 14-2,-3-14-3,3 14-7,0 0-7,-13-6 0,2 6-1,-2 1 1,-5 3 0,-3 3-1,-2 4 0,-1 5 0,5 8 0,0 4 1,7 5-1,5-1 1,7 0-1,7-5 2,4-8-1,7-11 1,2-12 0,2-9 0,-1-10 0,0-5-1,-4 0 0,-1 2 0,-3 8-1,-3 11 1,-2 13-1,-1 9 0,1 11 0,-1 7 2,2 1-3,2 0 3,0-5-1,0-11-6,2-13-14,2-11-7,-7-17-1,5-10-1</inkml:trace>
  <inkml:trace contextRef="#ctx0" brushRef="#br0" timeOffset="401">378 187 63,'11'-48'30,"-3"8"-1,4 18-1,-3 16-11,-9 6-7,12 31-11,-7 10 1,-3 13-1,0 18 0,-1 8 1,0 11-1,0 5 1,1-5-1,2-4 2,1-12-2,3-13-7,6-21-15,0-16-5,-3-28 0,3-17-1</inkml:trace>
  <inkml:trace contextRef="#ctx0" brushRef="#br0" timeOffset="621">612 187 65,'11'-60'30,"-2"4"-1,1 16 0,-2 17-10,1 15-11,4 23-7,1 26-2,-2 20 0,1 24 0,-3 18 1,-1 14-1,-2 5 1,-2-8-1,1-10 2,2-21-25,0-18-4,-4-30-1,4-24 0</inkml:trace>
  <inkml:trace contextRef="#ctx0" brushRef="#br0" timeOffset="1022">1027 543 88,'-8'-10'34,"8"10"-1,-6 13-12,6-13-21,-10 19 0,8 2-1,3 9 1,4 9-1,2 2 2,2 4-2,4-4 2,3-5-1,4-11 0,1-16 0,-2-16 0,-1-15 1,-5-6-1,-4-7 0,-7-1 0,-9 0 1,-7 6-2,-5 6-23,-4 12-6,-4 1 2,4 7-3</inkml:trace>
  <inkml:trace contextRef="#ctx0" brushRef="#br0" timeOffset="1613">1381 587 69,'0'0'29,"0"0"1,0 0-6,0 0-9,0 0-7,1 19-8,4 0-1,2 3 1,1 5 0,4 1 0,-1-2 0,3-4 0,-1-4 0,1-6 0,0-7 0,0-7 0,-2-5 0,0-1 0,-3 1 0,-9 7 0,16-9 0,-16 9 0,16 9 0,-7 1-1,3-1 1,1-3 0,5-1 1,3-6-1,2-7 0,-1-5 0,0-6 1,-3-1-1,-2-3 0,-5-1-22,-3-3-6,-1 5-1,-4-3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6:38.7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284 123 48,'-3'-28'34,"3"7"1,-10-3-4,-4 1-11,0 9-8,-6 3-11,-2 8-2,-2 9 1,0 14 0,2 18-1,6 15 0,8 18 0,6 13-1,8 9 1,5 3 1,5-4 0,4-9-1,4-15-17,-3-14-9,-3-28-2,-3-11 1,-15-15 0</inkml:trace>
  <inkml:trace contextRef="#ctx0" brushRef="#br0" timeOffset="240">42 607 63,'-24'-8'30,"6"0"-2,18 8 1,0 0-12,10-5-9,12 4-8,6-1-1,4-2 1,5-2 1,3-3-1,-1-4-1,-2-8-9,1 9 2,-6-8-1,-2 8 2,-6-5 7,-4 3 0,-5 3 1,-7 7 0,-8 4 8,5 12-1,-4 7 1,-4 2-1,3 13-8,1 5-1,2 3 1,5-2-1,5-4 2,1-9-1,5-10 0,-1-12 1,3-12-1,-4-13 1,-1-6-1,-7-4 1,-2 1-1,-7 0 0,-4 3 0,-3 4 0,-3 5 0,2 8-15,-1 2-12,9 7-1,-8-10-2,8 10 2</inkml:trace>
  <inkml:trace contextRef="#ctx0" brushRef="#br0" timeOffset="651">650 421 94,'12'2'28,"2"11"0,-1 5-6,0-1-17,4 6-6,1 3 1,0 4-1,-1-6 1,-1 1 0,-2-9 0,1-7 1,-2-8-1,1-8 0,0-10 1,3-2-1,2-4 1,2 4-1,6 3-13,1 3-15,-1 1-1,1 8-1,-4-4 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6:39.8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10 657 77,'0'0'30,"-10"-4"-1,10 4 0,-2 10-14,4 8-16,1 5 0,2 9 0,1 5 0,1 4 1,0 0-1,-1-3 1,0-5 0,0-15 0,-6-18 1,11 1 0,-4-19-1,0-9 1,-1-7-1,4-5 1,-1 3-1,1 3 0,1 8 0,1 14-1,1 11 1,0 7-1,1 13 1,1 6-1,-2 1 0,0 1 1,1-3 0,-2-9 0,1-10 1,2-7 0,1-11-1,1-11 1,0-3 0,2-5 0,1 2-1,1 4 0,-2 7 0,-1 14 0,-2 11 0,-1 11-1,-1 7 0,-3 4 0,0 2 1,-1 0-3,-2-4-16,1-11-9,3-5 0,-2-11 0,1-6-1</inkml:trace>
  <inkml:trace contextRef="#ctx0" brushRef="#br0" timeOffset="461">628 727 87,'17'21'28,"-7"-6"1,2 4-3,3 2-28,0 1-22,1 0-4,-4-12-2,1-5 1</inkml:trace>
  <inkml:trace contextRef="#ctx0" brushRef="#br0" timeOffset="611">617 430 95,'-30'-28'29,"3"11"0,3 0-20,10 4-38,6 3 1,2-3-3,7 3 2</inkml:trace>
  <inkml:trace contextRef="#ctx0" brushRef="#br0" timeOffset="902">995 642 71,'12'5'30,"-1"-3"-1,-11-2-7,14 2-3,-14-2-8,0 0-10,-2-8-1,2 8 1,-16-4-1,7 3-1,-4 2 0,2 2 1,0 7-1,2 5 0,5 10 0,5 7 0,5 4 0,-1 4 1,4 3-1,-1-2 1,-2-1 1,-2-7-1,-8-10 1,-6-10-23,-4-11-7,-1-6 2,-5-8-3</inkml:trace>
  <inkml:trace contextRef="#ctx0" brushRef="#br0" timeOffset="1352">1454 701 69,'0'0'31,"-14"-14"-2,5 8-6,-1 4-3,-6-2-8,1 5-12,-4 3-1,-1 3 1,0 12-1,-1 2-1,5 7 1,5 1 0,6 3 0,5-3 0,5-3 1,5-6-1,4-12 2,4-4-1,-2-7 1,-2-1-1,-2-2 0,-1 4 0,-2 6 0,-3 9 0,0 6-1,-3 5 1,1 1 0,1-2 0,4-4-15,1-12-12,-2-17-1,2-13-2,1-24 2</inkml:trace>
  <inkml:trace contextRef="#ctx0" brushRef="#br0" timeOffset="1693">1635 32 89,'8'-15'29,"1"21"-1,-3 16 1,0 18-26,1 14-4,2 16 1,-1 13 0,0 10 0,-2 7 0,-4 5 0,-1 1 0,-2-7 0,-1-8 0,-1-16 0,2-14 1,4-24-19,0-22-9,0-24-1,4-17-2,1-16 2</inkml:trace>
  <inkml:trace contextRef="#ctx0" brushRef="#br0" timeOffset="1943">1936 781 96,'11'35'28,"-4"-2"-1,3-2-26,0 1-29,-4-12 0,1-6-1</inkml:trace>
  <inkml:trace contextRef="#ctx0" brushRef="#br0" timeOffset="2063">1943 543 96,'-16'-23'22,"-2"4"-17,4 5-5,4 4-29,1-3-2</inkml:trace>
  <inkml:trace contextRef="#ctx0" brushRef="#br0" timeOffset="2354">2294 797 57,'8'-15'31,"-8"15"-2,2-15-2,-2 15-8,0 0-4,-13-7-11,3 13-5,-4-3 1,-4 7 0,-1 2-1,-4 7 0,3 4 0,0 7 0,7-2 1,4 0 0,7-1-1,7-5 1,7-9 1,4-12-1,3-10 1,2-7 0,-1-9-1,1 1 0,-3 0 0,-1 6 0,-1 10 0,-3 13-1,-1 15 1,-3 15 0,-3 14-1,-4 10 1,-4 13 0,-5 5 0,-3 2 0,-5-1 0,-4-7 0,0-9 0,0-13 0,-1-13-11,3-19-17,3-14-1,-1-18 0,6-12 0</inkml:trace>
  <inkml:trace contextRef="#ctx0" brushRef="#br0" timeOffset="2995">2578 730 58,'-5'-8'30,"5"8"-1,-7 12-1,8 5-9,2-1-8,0 10-9,4 3-3,-2 1 0,1-1 1,0-4 0,2-9 0,1-7 1,1-11-1,2-7 1,2-7-1,5-2 1,1 0-1,4 7-1,1 7 1,0 10-1,-1 14 1,-2 6 0,-2 8-1,-3-2-23,-1-7-4,0-5 0,-4-16-2</inkml:trace>
  <inkml:trace contextRef="#ctx0" brushRef="#br0" timeOffset="3525">3103 725 76,'-3'-11'27,"3"11"-4,0 0-1,0 0-5,-3 11-5,3 4-11,4 7-2,0 7 0,0 4 0,1 3 1,0 1-1,0-4 1,-1-6 1,0-6-1,0-11 1,-4-10 0,11-15-1,-4-5 1,2-6 0,1-4 0,1-3-2,2 8 1,-2 8-1,4 11 0,-1 11 1,1 14-1,-1 7 0,2 7 1,-1 5-1,1-3 2,0-7-1,0-10 1,0-13 0,1-16 0,1-11-1,1-8 1,-1-8 0,4 0-1,-4 1-1,0 13 0,0 10 1,-2 14-1,-2 13 0,-2 11 1,-1 10-1,-3 1 1,2 2 1,-3-2-12,0-12-11,-2-9-5,2-5-1,-7-9-2</inkml:trace>
  <inkml:trace contextRef="#ctx0" brushRef="#br0" timeOffset="4116">3788 891 70,'10'-1'31,"5"-5"-1,-1-10 0,2-9-14,4 1-11,-2-4-5,-1-1 1,-6 2-1,-4 3 0,-10 8 0,-7 11 0,-6 14-1,-5 8 0,-1 11 0,-3 10-1,5 8 1,4 4 0,7 4 1,9-5 0,8-10 1,8-7-1,5-11-3,4-18-13,2-11-12,3-7 0,-3-10-2,1-1 2</inkml:trace>
  <inkml:trace contextRef="#ctx0" brushRef="#br0" timeOffset="4537">4270 728 78,'0'0'30,"-11"-9"-1,11 9-8,-3 13-5,1 0-10,2 9-7,2 8 0,2 6-1,-1 5 2,2 0-1,0-4 2,1-6-1,1-10 1,1-11 0,0-14-1,1-10 1,1-9 0,2-5-1,2-2 0,1 4-1,3 7 1,1 10-1,2 11 0,-1 9 1,2 9-1,-3 2 1,-1 1-2,-4-6-18,0-9-8,-3-11-1,-4-15 0,2-15 0</inkml:trace>
  <inkml:trace contextRef="#ctx0" brushRef="#br0" timeOffset="4897">4776 5 75,'11'-10'30,"-11"10"-1,10-3 0,-11 22-12,2 11-18,-2 15 1,0 19-1,-1 16 1,1 19-1,1 10 1,0 5 0,3-2 0,0-10 0,2-15-7,3-18-19,1-18-2,-3-28-1,1-13 0</inkml:trace>
  <inkml:trace contextRef="#ctx0" brushRef="#br0" timeOffset="5138">4707 720 91,'15'-8'30,"11"3"0,2-3 0,6 1-29,4-2-28,0-1-2,-3 4-2,-5-4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7:25.2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187 87 33,'4'-20'35,"-6"0"-2,1 0-8,-1 8-5,-5-3-3,7 15-3,-21 7-6,6 20-4,-6 23-3,1 24 0,-3 28 0,-1 22 0,4 23-1,4 12 0,6-3-1,7-7 1,8-19-2,4-20-25,10-34-8,8-18-1,0-35-1</inkml:trace>
  <inkml:trace contextRef="#ctx0" brushRef="#br0" timeOffset="641">666 813 59,'4'-10'27,"-5"1"-4,1 9-1,0-15-3,0 15-3,-5-13-2,5 13-5,-8-11-5,-2 7-4,-4 3 1,-4 4-1,-4 7 0,-2 10 1,-3 10-1,0 9 0,1 7-1,2 3 1,7 3 0,4-3-1,10-6 0,4-10 1,7-15-1,7-10 1,3-11-1,5-10 1,0-5 0,-1-2 0,-3 0 0,-2 3 0,-3 7 0,-5 6 1,-9 4-1,10 19 1,-7-1-1,0 1 0,1 1 0,0-4-12,8 0-12,0-6-8,-1-10-4,6-3-1</inkml:trace>
  <inkml:trace contextRef="#ctx0" brushRef="#br0" timeOffset="1111">809 849 45,'0'0'36,"0"0"-1,0 0-7,7 12-9,1 9-3,-4 2-6,8 8-6,-4 2-4,5 1-1,-2-1 0,1-4 1,1-6-1,1-6-1,1-13 2,0-6 0,1-5-1,-1-3 1,0-1 0,-1 2 0,0 7 1,-1 9-1,0 10 1,1 7-3,4 11-12,-1-4-14,2-2-7,7 1-1,-6-15 1</inkml:trace>
  <inkml:trace contextRef="#ctx0" brushRef="#br0" timeOffset="1482">1486 982 61,'3'-8'37,"-3"8"-2,0 0-9,-9-16-10,9 16-6,-14-11-5,5 9-4,-3 2 0,-3 8-1,-1 6 0,-1 6 0,3 6-1,3 6 1,6 1 0,3-1-1,6-6 1,4-7 0,6-7 0,2-11 0,2-10 0,-2-7 0,0-5 0,-2-2 0,-4 0 0,-2 4 0,-4 3 0,-4 16 0,0 0 0,4 12 0,-4 19 0,0 13 0,0 14 0,0 9 1,-3 11-1,-2 9-1,-3-3 1,-5 1-1,-3-11 1,-4-11-1,1-16-25,-2-18-7,-3-25-2,5-15-2</inkml:trace>
  <inkml:trace contextRef="#ctx0" brushRef="#br0" timeOffset="2193">1777 995 97,'0'39'35,"0"2"1,5-2-13,7 2-23,5-7 0,5-8-1,5-10 1,1-12 0,0-12-1,0-14 1,-2-9 0,-4-10-3,1-2-12,-7-5-15,-7-8-4,1-1-2,-8-11 0</inkml:trace>
  <inkml:trace contextRef="#ctx0" brushRef="#br0" timeOffset="2473">2226 253 44,'0'0'35,"9"19"-2,-3 15-10,2 25-4,-6 13-2,4 23-4,-7 9-6,1 9-6,-3-2-2,1-5 1,1-11-11,0-21-19,4-25-5,8-15-1,-2-27-1</inkml:trace>
  <inkml:trace contextRef="#ctx0" brushRef="#br0" timeOffset="2844">2645 884 27,'0'0'35,"-8"8"1,8-8-5,0 0-10,-12-7-5,12 7-3,-17-5-4,6 6-4,-4 1-5,-4 1 0,0 5-1,-2 5 1,5 5 0,0 5-1,6 4 0,4 1 0,7 2 1,7-4 0,6-1-1,3-4 1,0-10-1,4-4 1,-2-5 0,-2-4 0,-3-3 0,-3 1 0,-3-2 0,-8 6 0,10-5 0,-10 5 0,0 0-1,9 1-1,-9-1-4,10-5-2,-2 3-3,-3-8-1,5 3 1,-9-13 0,8 8 1,-8-8 1,5 8 0,-6-2 3,1 6 0,-3-1 0,2 9 1,0 0-3,0 0-4,0 0-4,-13-8 1,13 8 2</inkml:trace>
  <inkml:trace contextRef="#ctx0" brushRef="#br0" timeOffset="3395">2688 876 25,'-2'-8'10,"2"8"2,0 0 2,-3-8 3,3 8 2,0 0 1,0 0-2,-11-4-1,11 4-2,0 0-3,-10-1-5,10 1-3,-8-4-2,8 4-2,0 0 0,-9-8 0,9 8 0,0 0 0,-7-8 0,7 8 0,0 0 0,-11-6 0,11 6 0,-14 6 0,4 2 0,1 4 0,-1 6 0,1 10-1,0 8 0,1 6 1,0 4 0,4 1-1,4-2 1,1-3 0,4-7-1,2-16 1,4-10 0,1-14 0,6-10 0,-2-12 0,-1-9 0,1-6 1,-4-4-1,-1 2 1,-3 0 0,-3 9-1,-2 7 0,-2 11 0,-1 17 1,4 17-1,2 11-1,2 9 1,3 5-1,6 2 0,3-2 1,6-3-15,1-11-15,-3-17-5,4-7 0,-6-13 1</inkml:trace>
  <inkml:trace contextRef="#ctx0" brushRef="#br0" timeOffset="4096">2993 797 88,'0'0'35,"0"0"0,-5 17-2,8-2-32,2 9-2,1 6 1,2 4-1,0 7 1,0 1 0,-1-2-1,-1-6 1,-1-8-1,0-11 0,-5-15 1,12-6 0,-3-15 0,5-8 0,1-3 0,5 1 1,2 3-3,7 6-22,-2 7-7,-6 1-4,3 10 0</inkml:trace>
  <inkml:trace contextRef="#ctx0" brushRef="#br0" timeOffset="4827">876 876 69,'0'0'35,"0"0"-4,-12-5-8,12 5-5,-8 5-8,6 6-6,-2 9-4,2 7 0,1 9 0,1 6 0,0 8-1,1 3 1,0-5 0,3-5-1,0-11 1,3-13-1,1-16 2,1-12-2,3-15 1,1-7 0,2-4 0,1 2 0,2 5 0,3 12 0,1 14 0,2 11 0,3 13-2,-1 4-22,4 0-9,3 1-1,-5-16-3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8:04.3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164 596 35,'0'0'36,"8"-13"0,-8 13-10,0 0-4,4-12-5,-4 12-4,0 0-5,0 0-6,-3-8-1,3 8-1,-14-8 0,4 3 0,-2 0 0,-3 1 1,-3 3 0,0 6 0,-1 6 0,1 10 0,0 6 0,5 8 0,1 5 0,8 1-1,4 0 0,5-6-1,6-8 1,4-12 0,2-9-1,0-10 0,4-10 0,-3-8 0,-1-5 1,-3-4-1,-3-3 1,-3 1 0,-1 4 0,-3 6 1,-2 7-1,-2 16 1,0 0 0,3 20-1,1 8 1,1 7 0,3 4-1,3-1 0,4-2-15,-2-12-15,1-11-6,4-9 0,-4-13-2</inkml:trace>
  <inkml:trace contextRef="#ctx0" brushRef="#br0" timeOffset="511">344 574 41,'0'-12'36,"0"12"0,0 0-7,0 0-10,0 0-3,0 0-5,5 9-2,-6 3-5,3 6-3,-1 5 0,1 2 0,-1 3 0,0 0-1,0-2-1,0-4 0,3-6 0,0-8 0,-4-8 0,15-6 0,-2-7 1,1-5-1,2 0 0,1 1 2,-1 2-1,1 7 1,-2 8 0,-1 7 0,-3 7-1,-3 6 1,-1 2 0,0-4-4,3 3-13,-4-12-12,-6-9-8,15-5-1,-8-13 0</inkml:trace>
  <inkml:trace contextRef="#ctx0" brushRef="#br0" timeOffset="901">799 264 73,'3'-12'37,"-3"12"-2,0 0-8,4-9-12,-4 9-6,2 14-7,0-1-1,-1 4 1,1 9-1,1 8-1,1 9 1,3 9-1,0 6 0,2 3 0,1-3 0,1 0 0,2-9-1,0-10 0,0-14 0,-3-13 0,-2-12-1,-2-9 1,-6-6 0,-6-6 1,-7-1-1,-7-1 2,-4 6 0,-5 5 1,0 11 0,0 12-1,5 14 1,7 7-1,7 8 0,8 2-1,9-4 0,8-3-2,3-14-17,9-12-17,5-11-1,-4-17 0,4-7 0</inkml:trace>
  <inkml:trace contextRef="#ctx0" brushRef="#br0" timeOffset="1432">861 1419 87,'-5'18'35,"5"-18"0,7-29 2,15-24-35,11-21-3,11-24 0,11-20 0,10-19 0,6-10 2,4-6 0,5 1-3,-2 9-24,-2 10-9,1 25-1,-12 16 0</inkml:trace>
  <inkml:trace contextRef="#ctx0" brushRef="#br0" timeOffset="1833">1437 980 67,'-2'-11'34,"2"11"-6,0 0-4,-17-5-3,10 22-7,-6 8-6,4 12-8,2 8 0,3 4 0,6-1 0,5-4-2,7-12 2,6-11-2,1-20 1,-1-18 1,2-11-1,-8-9 2,-5-4-1,-7-1 1,-9 2-1,-8 5 1,-4 10-3,-3 8-10,1 12-13,4 10-8,3 2-2,10 8-2</inkml:trace>
  <inkml:trace contextRef="#ctx0" brushRef="#br0" timeOffset="2123">1558 1031 72,'8'-6'36,"-7"-5"0,-1 11 1,9-4-25,-9 4-12,11 5 1,-5 8-1,1 7 1,2 10 0,-1 6-1,-1 1 0,-1 0-1,2-4 0,-2-8 0,2-12 0,-8-13 0,17-21 0,-5-9 1,4-7 0,1-1 0,2 2 1,1 6-8,6 10-25,3 18-1,-6 7-4,6 15 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8:07.4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197 311 51,'10'-29'37,"-6"1"-1,2 10-7,-6 18-11,0 0-6,13 15-4,-14 17-3,1 20-5,0 22 1,0 17 0,0 18-1,0 11 0,1 3 0,-1 2 0,3-11 0,0-11-1,-2-18-5,0-21-19,1-20-7,1-15-5,-6-21 1</inkml:trace>
  <inkml:trace contextRef="#ctx0" brushRef="#br0" timeOffset="251">13 1031 81,'-13'-12'36,"13"12"-1,13 0 0,9 0-28,15 4-7,8-2 0,6-1-1,6 3-16,-3-3-16,-7-8-2,1 6-1,-11-8 0</inkml:trace>
  <inkml:trace contextRef="#ctx0" brushRef="#br0" timeOffset="521">616 921 59,'-10'-12'36,"10"12"-2,-14-8-8,5 5-5,8 12-8,-6 5-6,8 9-6,0 11-1,2 9 0,1 7-1,2 2 2,-2 4-2,2-5 0,0-8 0,2-14 0,0-16 0,0-16 1,0-16-1,1-13 1,3-15 0,-1-8 0,3-2 0,-3 4 1,4 8-1,3 10 0,2 13-3,2 8-11,5 17-12,2 9-4,-2 2-6,7 6 1</inkml:trace>
  <inkml:trace contextRef="#ctx0" brushRef="#br0" timeOffset="892">1081 1066 68,'4'-11'36,"-4"-1"-5,-2-2-8,2 5-4,-12-4-7,12 13-5,-21-13-6,4 8-1,-2 6 1,-1 5-1,-1 8 0,2 9 0,4 5 0,4 4-1,4 2 1,6-2-1,7-6 0,3-8 1,5-10-1,1-14 0,2-7 1,-2-6 0,-1-4 0,-3 1 0,-3 1 0,-3 7 0,-5 14 1,0 0-1,7 14 1,-4 6-1,0 5 0,3 1 0,5 1-13,-1-6-16,0-12-5,5-4-3,-6-16 2</inkml:trace>
  <inkml:trace contextRef="#ctx0" brushRef="#br0" timeOffset="1322">1175 934 57,'0'0'36,"0"0"-4,0 0-7,0 0-8,0 0-2,8 16-6,-9-2-5,3 6-3,0 4-2,-1 3 2,1 4-2,1-4 1,-1-2 0,2-5 0,1-9 0,-5-11-1,15-1 1,-6-10 0,2-4 0,0-3-1,3 3 1,-2 5 1,3 6-1,-1 10 0,1 9-11,-4 4-18,-1-4-5,4 7-3,-2-11 2</inkml:trace>
  <inkml:trace contextRef="#ctx0" brushRef="#br0" timeOffset="1893">1688 989 32,'0'0'29,"0"0"1,-4-11-6,4 11-5,-2-15-2,2 15-5,-1-14 0,1 14-4,-3-11-2,3 11-2,-8-8-3,8 8-1,-16-6 0,7 4 0,-2 2 1,3 2-1,-1 4 1,2 3-1,2 6 1,3 5 0,0 2-1,0 5 1,1 1-1,-3 3 0,-3-1 0,-5 0 0,-3-3 0,-5-4-3,3-3-20,-5-4-11,-1-11-2,8-2-2</inkml:trace>
  <inkml:trace contextRef="#ctx0" brushRef="#br0" timeOffset="2424">1808 994 55,'0'0'36,"-8"-7"-3,5-2-11,3 9-6,-2-8-3,2 8-3,3 11-2,3 11-3,-2 8-3,4 9-1,-1 10 0,5 5 0,1 0-2,3-3 0,0-7-1,0-15 0,2-18 1,-3-18-1,2-18 2,-3-15-1,-3-9 1,-1-11 0,-1-1-10,-4-3-19,-3 6-5,3 14-3,-3 5 1</inkml:trace>
  <inkml:trace contextRef="#ctx0" brushRef="#br0" timeOffset="3015">2158 1134 82,'0'0'37,"0"0"-1,0 0-3,15-14-26,-4-4-8,3-5-1,1-4 2,0 0-1,0-1 2,-4 2-2,-4 4 2,-4 5 0,-7 7 1,-4 11 0,-6 9 0,-1 12 1,-2 10-2,5 11 2,-1 10-2,7 7-1,6 1-1,6-2-1,6-6 0,3-12 0,5-8-8,-2-18-18,6-22-5,-1-6-3,-8-13-2</inkml:trace>
  <inkml:trace contextRef="#ctx0" brushRef="#br0" timeOffset="3375">2401 975 71,'0'0'37,"0"0"0,0 0-6,4 20-16,-6-4-9,4 11-2,-3 5-2,2 6-1,-1 2 0,1 1 0,-2-1-2,3-10-2,1-10 1,0-12 0,-3-8 0,14-17 0,-2-5 0,0-8 0,4-8 2,-3 0 0,2 4 1,1 5 0,1 11-10,-2 5-14,1 8-8,3 12-4,-2 1-2</inkml:trace>
  <inkml:trace contextRef="#ctx0" brushRef="#br0" timeOffset="3756">2803 1012 41,'7'-11'36,"-7"11"1,0 0-5,0 0-11,0 0-7,-12-11-7,12 11-6,-6-9-1,6 9 0,-6-10 0,6 10 0,0 0 1,0 0 1,-10-5-1,10 5 0,0 0 1,-10 12 0,4-3 0,2 3-1,-2 2 0,2 6 0,-1 2 0,4 6-1,1 0 0,4 2 0,3 0 0,1-3 0,2 0-1,-2 0 2,0-2-2,-3-2 1,-3-4 0,-5-3-2,-3-2 0,-4-7 0,-1-4-2,-4-16-16,4-2-11,0-3-3,2-8-3,7 5 1</inkml:trace>
  <inkml:trace contextRef="#ctx0" brushRef="#br0" timeOffset="4126">2819 1206 45,'14'-2'37,"3"2"-1,-3-7-8,-1-6-8,8 1-4,-7-8-5,2 0-12,0 0 1,-4-1-1,-1-1 1,-3 2 0,-4 1 1,-2 2-1,-5 3 1,-3 3 1,-5 8-1,-1 9 0,-1 11 0,-2 10 0,3 12-1,2 11 1,7 6-1,6 4-1,8-1 1,7-8 0,7-8-1,5-13-1,9-11-17,-1-18-16,-3-18-2,2-6-1,-7-12 1</inkml:trace>
  <inkml:trace contextRef="#ctx0" brushRef="#br0" timeOffset="5058">3154 0 33,'0'0'36,"20"30"2,-5 9-4,3 18-18,10 28-6,-3 14 1,7 21-4,-7 10-3,-3 11-5,-8-2 1,-8-6 0,-5-15 0,-4-15-2,-4-10-10,-13-15-16,-5-18-7,-2-5-2,-9-15 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0-24T18:38:13.5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417 386 44,'4'-19'30,"-3"-1"-4,4 3-1,-5-2-4,3 5-1,-4-3-6,4 9-2,-4-1-9,1 9-2,2-9 0,-2 9 0,0 0 0,-1 17 0,0 3-1,-1 6-2,2 8 1,0 12 0,0 8 0,0 7 0,2 5 1,1 1-1,1-8 0,2-1 1,-1-7 0,1-12 0,0-13 1,-2-10-1,-4-16 1,0 0 0,0 0-1,-2-18 1,-10-1 0,-10 1-1,-7 4 0,-7 2 0,-5 7-1,-4 8 1,2 11-1,3 7-2,40-21 0,-50 63 0,44-27 1,13 1 0,-7-37 1,44 60-1,-44-60 1,72 34 1,-32-28 0,-40-6-22,66 0-11,-66 0-4,51-11-2</inkml:trace>
  <inkml:trace contextRef="#ctx0" brushRef="#br0" timeOffset="551">606 752 82,'0'0'38,"4"13"-1,-3 4-7,-5 5-23,6 2-6,1 4-6,-3-28-21,0 51-8,2-33-3,-2-18-1</inkml:trace>
  <inkml:trace contextRef="#ctx0" brushRef="#br0" timeOffset="711">577 619 39,'-3'-9'10,"3"9"-7,0 0-3,0 0-18</inkml:trace>
  <inkml:trace contextRef="#ctx0" brushRef="#br0" timeOffset="952">844 698 65,'-10'0'37,"2"-4"0,8 4-2,-10-10-18,1 5-16,9 5-1,-13-5 0,13 5 1,-11 8-1,8 4 0,2 5 0,1 5 1,2 4-2,0-1 2,-1 3-1,1-2 0,-2 1 0,-2-5 0,2-22-3,-15 38-13,15-38-17,-15 25-2,5-18-2,10-7 0</inkml:trace>
  <inkml:trace contextRef="#ctx0" brushRef="#br0" timeOffset="1242">896 798 67,'2'12'38,"4"7"0,-6-19-3,-1 63-22,6-18-16,2 8 2,2 7-1,-1 5 0,-1 0 0,-2-1 1,1-7 0,-4-6 1,-2-12 0,0-39-1,-1 46 0,1-46-1,0 0 0,0 0-1,1-68 1,-1 18 0,2-13 3,-1-18-1,1-5 4,1-13-2,2 4 1,3 5 0,3 13 0,0 9 2,4 18-4,3 24 1,3 19-1,0 16 0,-2 16 1,-3 8-3,-3 6 2,-5 5-2,-5 1 2,-7-2-2,-7-5 3,-6-5-3,-4-11-8,0-11-22,-4-8-4,-5-15-2,5-8 0</inkml:trace>
  <inkml:trace contextRef="#ctx0" brushRef="#br0" timeOffset="1883">1344 138 77,'0'0'39,"0"15"-2,-2 12-1,4 19-21,-2 13-15,1 14 0,0 10-2,1 12 2,0 1-3,1-4-1,-1-6 1,1-17-3,3-13-15,-2-18-16,0-22 1,-4-16-2,11-24 2</inkml:trace>
  <inkml:trace contextRef="#ctx0" brushRef="#br0" timeOffset="2173">1637 710 58,'-13'-10'37,"3"6"-1,-4 3-2,-6-1-16,7 4-11,-3 7-6,2 6 0,0 6 1,4 4 0,3 2-2,4 2 0,6-1-3,3-4 3,4-5-2,2-9 1,2-5-1,1-6 0,-2-1 2,-1-5 0,-4 2 2,-8 5-2,12-7 2,-12 7-1,3 8 1,-3-8-1,1 11-2,-1-11-2,8 10-15,-8-10-14,9 1-2,-1-7-3,-1-10-1</inkml:trace>
  <inkml:trace contextRef="#ctx0" brushRef="#br0" timeOffset="3035">1850 725 61,'0'0'30,"-2"-8"-2,2 8-3,-8 7-4,5 3-3,-9 5-8,6 6-9,-2 3 0,3 3 0,2 0-1,3-2 0,3-1-2,3-5-3,-6-19-1,17 25-16,-4-22-10,1-9-5,-2-7-1,0-2 1</inkml:trace>
  <inkml:trace contextRef="#ctx0" brushRef="#br0" timeOffset="3265">1991 842 25,'15'1'35,"-4"-7"1,3-6-4,-2 0-11,-5-6-5,5 5-3,-11-3-6,1 5-3,-8 2-2,6 9 0,-17-2-1,7 11 0,1 5-1,0 3 1,4 4-3,4 0 2,8 6-1,1-4-24,7-7-9,5-4-2,0-9-2</inkml:trace>
  <inkml:trace contextRef="#ctx0" brushRef="#br0" timeOffset="3846">2306 744 35,'0'0'37,"-2"-10"0,2 10-7,0 0-10,0 0-3,0 0-8,-4 15-4,3 1-4,1 6 0,-1-1-1,2 0 0,0-1 0,0-3 0,1-3 0,-1-4 1,-1-10-2,0 0 2,8 2-1,-8-2 0,8-12 0,-4 1 1,2-7-1,3 0 0,-1 0 0,2 2-1,-1 1 1,1 3 0,1 6 0,1 7-1,-1 7 1,0 5-1,0 4 1,-1 1 1,-1 1-2,1-5 1,-2-3 0,1-5 1,-1-3 0,2-9 0,-1-4-1,0-5 0,1-3 0,0 3 0,-1 0 0,-1 6-1,0 6 1,0 7-1,2 10 1,0 5 0,-1 7-2,0 0 3,-9-26-6,19 51-18,-19-51-7,20 32-6,-20-32-1</inkml:trace>
  <inkml:trace contextRef="#ctx0" brushRef="#br0" timeOffset="4367">2719 829 48,'18'-15'37,"-12"4"-1,1-3-6,0 2-8,-8-3-9,5 6-9,-4 9-3,-5-8 0,5 8 0,-10 11 0,5 6-1,2 2 1,2 3 0,4 1-1,2 3 0,3-6-1,6 1-13,-3-6-13,3-10-4,2-3-5,-4-7-2</inkml:trace>
  <inkml:trace contextRef="#ctx0" brushRef="#br0" timeOffset="4627">2883 741 46,'0'0'36,"0"0"-1,8 14-6,-8-14-10,6 18-4,-7-6-6,6 1-5,-3 0-4,0-3 0,-2-10 0,5 10 0,-5-10 0,14-11 0,-5-4-1,5-1 1,2 0 0,2 4 0,3 6 0,0 6 0,1 10 0,-2 6 0,-2 8 0,-1 0-1,0 3-12,-8-3-17,2-10-1,-3-7-1,-3-17-5</inkml:trace>
  <inkml:trace contextRef="#ctx0" brushRef="#br0" timeOffset="4957">3302 244 66,'0'0'38,"5"32"-2,-9 5-2,-4 7-15,6 18-17,0 8-3,3 4 2,2 0-2,3-2 1,3-9-3,0-8-3,8-7-18,-4-16-7,0-14-1,-2-9-4</inkml:trace>
  <inkml:trace contextRef="#ctx0" brushRef="#br0" timeOffset="5168">3266 733 65,'7'16'36,"10"0"0,3 0-8,3-1-34,5-7-18,-3-7-11,6-7-3</inkml:trace>
  <inkml:trace contextRef="#ctx0" brushRef="#br0" timeOffset="6550">384 0 77,'-35'2'37,"-6"25"-1,-8 22-10,-8 22-13,7 32-7,0 21-8,5 14-1,12 8 1,12-4-4,19-6 1,18-18-16,25-20-12,18-20-4,19-31 0,24-15 1</inkml:trace>
  <inkml:trace contextRef="#ctx0" brushRef="#br0" timeOffset="7090">3428 125 79,'10'4'37,"2"4"0,10 15-2,6 11-32,-1 14-3,2 12-3,-1 13 3,-6 14 0,-9 10-1,-8 7 1,-11 0-2,-13 0-2,-11-6-30,-13 0-1,-22-12-4,-11 0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5127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2711" tIns="46357" rIns="92711" bIns="46357" numCol="1" anchor="t" anchorCtr="0" compatLnSpc="1">
            <a:prstTxWarp prst="textNoShape">
              <a:avLst/>
            </a:prstTxWarp>
          </a:bodyPr>
          <a:lstStyle>
            <a:lvl1pPr algn="l" defTabSz="928407" latinLnBrk="0">
              <a:defRPr kumimoji="0" sz="1200" b="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7163" y="0"/>
            <a:ext cx="3043237" cy="5127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2711" tIns="46357" rIns="92711" bIns="46357" numCol="1" anchor="t" anchorCtr="0" compatLnSpc="1">
            <a:prstTxWarp prst="textNoShape">
              <a:avLst/>
            </a:prstTxWarp>
          </a:bodyPr>
          <a:lstStyle>
            <a:lvl1pPr algn="r" defTabSz="928407" latinLnBrk="0">
              <a:defRPr kumimoji="0" sz="1200" b="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717550"/>
            <a:ext cx="4649788" cy="3489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1663"/>
            <a:ext cx="5175250" cy="4106862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2711" tIns="46357" rIns="92711" bIns="463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23313"/>
            <a:ext cx="3043238" cy="512762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2711" tIns="46357" rIns="92711" bIns="46357" numCol="1" anchor="b" anchorCtr="0" compatLnSpc="1">
            <a:prstTxWarp prst="textNoShape">
              <a:avLst/>
            </a:prstTxWarp>
          </a:bodyPr>
          <a:lstStyle>
            <a:lvl1pPr algn="l" defTabSz="928407" latinLnBrk="0">
              <a:defRPr kumimoji="0" sz="1200" b="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7163" y="8723313"/>
            <a:ext cx="3043237" cy="512762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2711" tIns="46357" rIns="92711" bIns="46357" numCol="1" anchor="b" anchorCtr="0" compatLnSpc="1">
            <a:prstTxWarp prst="textNoShape">
              <a:avLst/>
            </a:prstTxWarp>
          </a:bodyPr>
          <a:lstStyle>
            <a:lvl1pPr algn="r" defTabSz="928407" latinLnBrk="0">
              <a:defRPr kumimoji="0" sz="1200" b="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fld id="{4689B065-AB27-4A3D-B141-B1BD383DB6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313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defTabSz="927100"/>
            <a:fld id="{8DFEFF4D-3AE4-4A4F-A3EC-73DC1226B6B7}" type="slidenum">
              <a:rPr lang="en-US" smtClean="0">
                <a:ea typeface="굴림"/>
                <a:cs typeface="굴림"/>
              </a:rPr>
              <a:pPr defTabSz="927100"/>
              <a:t>1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CA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  <p:transition/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 325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C54730-8937-44A6-A489-1406ADB585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 325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FF21C8-D41F-4EED-A0CF-4B813F4AC6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 325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E310B-65EC-4406-89BA-DD1556F41B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 325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39C9E5-E906-484D-A1A4-B05D772793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 325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E67A6B-719F-4511-B0B3-005D19A82B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 325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E024EE-0331-4521-A9CE-084BABEE33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 325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7444C-0063-45D3-A70B-08E360A215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 325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9EAE23-67A8-427F-8E6A-AF3551F4D7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 325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A1B1F-6EA0-4491-B14D-E4BF9C83EE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 325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E9939D-A916-4156-A23E-EA55D23309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02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6400" y="638175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latinLnBrk="0">
              <a:defRPr kumimoji="0" sz="1400">
                <a:latin typeface="Segoe UI" pitchFamily="34" charset="0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r>
              <a:rPr lang="en-US"/>
              <a:t>MECH 325</a:t>
            </a:r>
          </a:p>
        </p:txBody>
      </p:sp>
      <p:sp>
        <p:nvSpPr>
          <p:cNvPr id="1402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67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0">
              <a:defRPr kumimoji="0" sz="1400" b="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fld id="{884C940A-FD7B-4F4D-9D00-8946A700D6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6" r:id="rId2"/>
    <p:sldLayoutId id="2147483685" r:id="rId3"/>
    <p:sldLayoutId id="2147483684" r:id="rId4"/>
    <p:sldLayoutId id="2147483683" r:id="rId5"/>
    <p:sldLayoutId id="2147483682" r:id="rId6"/>
    <p:sldLayoutId id="2147483681" r:id="rId7"/>
    <p:sldLayoutId id="2147483680" r:id="rId8"/>
    <p:sldLayoutId id="2147483679" r:id="rId9"/>
    <p:sldLayoutId id="2147483678" r:id="rId10"/>
    <p:sldLayoutId id="2147483677" r:id="rId11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Eras Demi ITC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Eras Demi ITC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Eras Demi ITC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Eras Demi ITC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Eras Demi ITC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Eras Demi ITC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Eras Demi ITC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Eras Demi ITC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5.xml"/><Relationship Id="rId13" Type="http://schemas.openxmlformats.org/officeDocument/2006/relationships/image" Target="../media/image143.emf"/><Relationship Id="rId18" Type="http://schemas.openxmlformats.org/officeDocument/2006/relationships/customXml" Target="../ink/ink130.xml"/><Relationship Id="rId26" Type="http://schemas.openxmlformats.org/officeDocument/2006/relationships/customXml" Target="../ink/ink134.xml"/><Relationship Id="rId39" Type="http://schemas.openxmlformats.org/officeDocument/2006/relationships/image" Target="../media/image156.emf"/><Relationship Id="rId3" Type="http://schemas.openxmlformats.org/officeDocument/2006/relationships/image" Target="../media/image138.png"/><Relationship Id="rId21" Type="http://schemas.openxmlformats.org/officeDocument/2006/relationships/image" Target="../media/image147.emf"/><Relationship Id="rId34" Type="http://schemas.openxmlformats.org/officeDocument/2006/relationships/customXml" Target="../ink/ink138.xml"/><Relationship Id="rId7" Type="http://schemas.openxmlformats.org/officeDocument/2006/relationships/image" Target="../media/image140.emf"/><Relationship Id="rId12" Type="http://schemas.openxmlformats.org/officeDocument/2006/relationships/customXml" Target="../ink/ink127.xml"/><Relationship Id="rId17" Type="http://schemas.openxmlformats.org/officeDocument/2006/relationships/image" Target="../media/image145.emf"/><Relationship Id="rId25" Type="http://schemas.openxmlformats.org/officeDocument/2006/relationships/image" Target="../media/image149.emf"/><Relationship Id="rId33" Type="http://schemas.openxmlformats.org/officeDocument/2006/relationships/image" Target="../media/image153.emf"/><Relationship Id="rId38" Type="http://schemas.openxmlformats.org/officeDocument/2006/relationships/customXml" Target="../ink/ink140.xml"/><Relationship Id="rId2" Type="http://schemas.openxmlformats.org/officeDocument/2006/relationships/image" Target="../media/image137.png"/><Relationship Id="rId16" Type="http://schemas.openxmlformats.org/officeDocument/2006/relationships/customXml" Target="../ink/ink129.xml"/><Relationship Id="rId20" Type="http://schemas.openxmlformats.org/officeDocument/2006/relationships/customXml" Target="../ink/ink131.xml"/><Relationship Id="rId29" Type="http://schemas.openxmlformats.org/officeDocument/2006/relationships/image" Target="../media/image151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24.xml"/><Relationship Id="rId11" Type="http://schemas.openxmlformats.org/officeDocument/2006/relationships/image" Target="../media/image142.emf"/><Relationship Id="rId24" Type="http://schemas.openxmlformats.org/officeDocument/2006/relationships/customXml" Target="../ink/ink133.xml"/><Relationship Id="rId32" Type="http://schemas.openxmlformats.org/officeDocument/2006/relationships/customXml" Target="../ink/ink137.xml"/><Relationship Id="rId37" Type="http://schemas.openxmlformats.org/officeDocument/2006/relationships/image" Target="../media/image155.emf"/><Relationship Id="rId5" Type="http://schemas.openxmlformats.org/officeDocument/2006/relationships/image" Target="../media/image139.emf"/><Relationship Id="rId15" Type="http://schemas.openxmlformats.org/officeDocument/2006/relationships/image" Target="../media/image144.emf"/><Relationship Id="rId23" Type="http://schemas.openxmlformats.org/officeDocument/2006/relationships/image" Target="../media/image148.emf"/><Relationship Id="rId28" Type="http://schemas.openxmlformats.org/officeDocument/2006/relationships/customXml" Target="../ink/ink135.xml"/><Relationship Id="rId36" Type="http://schemas.openxmlformats.org/officeDocument/2006/relationships/customXml" Target="../ink/ink139.xml"/><Relationship Id="rId10" Type="http://schemas.openxmlformats.org/officeDocument/2006/relationships/customXml" Target="../ink/ink126.xml"/><Relationship Id="rId19" Type="http://schemas.openxmlformats.org/officeDocument/2006/relationships/image" Target="../media/image146.emf"/><Relationship Id="rId31" Type="http://schemas.openxmlformats.org/officeDocument/2006/relationships/image" Target="../media/image152.emf"/><Relationship Id="rId4" Type="http://schemas.openxmlformats.org/officeDocument/2006/relationships/customXml" Target="../ink/ink123.xml"/><Relationship Id="rId9" Type="http://schemas.openxmlformats.org/officeDocument/2006/relationships/image" Target="../media/image141.emf"/><Relationship Id="rId14" Type="http://schemas.openxmlformats.org/officeDocument/2006/relationships/customXml" Target="../ink/ink128.xml"/><Relationship Id="rId22" Type="http://schemas.openxmlformats.org/officeDocument/2006/relationships/customXml" Target="../ink/ink132.xml"/><Relationship Id="rId27" Type="http://schemas.openxmlformats.org/officeDocument/2006/relationships/image" Target="../media/image150.emf"/><Relationship Id="rId30" Type="http://schemas.openxmlformats.org/officeDocument/2006/relationships/customXml" Target="../ink/ink136.xml"/><Relationship Id="rId35" Type="http://schemas.openxmlformats.org/officeDocument/2006/relationships/image" Target="../media/image15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5.emf"/><Relationship Id="rId18" Type="http://schemas.openxmlformats.org/officeDocument/2006/relationships/customXml" Target="../ink/ink148.xml"/><Relationship Id="rId26" Type="http://schemas.openxmlformats.org/officeDocument/2006/relationships/customXml" Target="../ink/ink152.xml"/><Relationship Id="rId39" Type="http://schemas.openxmlformats.org/officeDocument/2006/relationships/image" Target="../media/image178.emf"/><Relationship Id="rId21" Type="http://schemas.openxmlformats.org/officeDocument/2006/relationships/image" Target="../media/image169.emf"/><Relationship Id="rId34" Type="http://schemas.openxmlformats.org/officeDocument/2006/relationships/customXml" Target="../ink/ink156.xml"/><Relationship Id="rId42" Type="http://schemas.openxmlformats.org/officeDocument/2006/relationships/customXml" Target="../ink/ink160.xml"/><Relationship Id="rId47" Type="http://schemas.openxmlformats.org/officeDocument/2006/relationships/image" Target="../media/image182.emf"/><Relationship Id="rId50" Type="http://schemas.openxmlformats.org/officeDocument/2006/relationships/customXml" Target="../ink/ink164.xml"/><Relationship Id="rId55" Type="http://schemas.openxmlformats.org/officeDocument/2006/relationships/image" Target="../media/image186.emf"/><Relationship Id="rId7" Type="http://schemas.openxmlformats.org/officeDocument/2006/relationships/image" Target="../media/image162.emf"/><Relationship Id="rId12" Type="http://schemas.openxmlformats.org/officeDocument/2006/relationships/customXml" Target="../ink/ink145.xml"/><Relationship Id="rId17" Type="http://schemas.openxmlformats.org/officeDocument/2006/relationships/image" Target="../media/image167.emf"/><Relationship Id="rId25" Type="http://schemas.openxmlformats.org/officeDocument/2006/relationships/image" Target="../media/image171.emf"/><Relationship Id="rId33" Type="http://schemas.openxmlformats.org/officeDocument/2006/relationships/image" Target="../media/image175.emf"/><Relationship Id="rId38" Type="http://schemas.openxmlformats.org/officeDocument/2006/relationships/customXml" Target="../ink/ink158.xml"/><Relationship Id="rId46" Type="http://schemas.openxmlformats.org/officeDocument/2006/relationships/customXml" Target="../ink/ink162.xml"/><Relationship Id="rId2" Type="http://schemas.openxmlformats.org/officeDocument/2006/relationships/image" Target="../media/image159.emf"/><Relationship Id="rId16" Type="http://schemas.openxmlformats.org/officeDocument/2006/relationships/customXml" Target="../ink/ink147.xml"/><Relationship Id="rId20" Type="http://schemas.openxmlformats.org/officeDocument/2006/relationships/customXml" Target="../ink/ink149.xml"/><Relationship Id="rId29" Type="http://schemas.openxmlformats.org/officeDocument/2006/relationships/image" Target="../media/image173.emf"/><Relationship Id="rId41" Type="http://schemas.openxmlformats.org/officeDocument/2006/relationships/image" Target="../media/image179.emf"/><Relationship Id="rId54" Type="http://schemas.openxmlformats.org/officeDocument/2006/relationships/customXml" Target="../ink/ink1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2.xml"/><Relationship Id="rId11" Type="http://schemas.openxmlformats.org/officeDocument/2006/relationships/image" Target="../media/image164.emf"/><Relationship Id="rId24" Type="http://schemas.openxmlformats.org/officeDocument/2006/relationships/customXml" Target="../ink/ink151.xml"/><Relationship Id="rId32" Type="http://schemas.openxmlformats.org/officeDocument/2006/relationships/customXml" Target="../ink/ink155.xml"/><Relationship Id="rId37" Type="http://schemas.openxmlformats.org/officeDocument/2006/relationships/image" Target="../media/image177.emf"/><Relationship Id="rId40" Type="http://schemas.openxmlformats.org/officeDocument/2006/relationships/customXml" Target="../ink/ink159.xml"/><Relationship Id="rId45" Type="http://schemas.openxmlformats.org/officeDocument/2006/relationships/image" Target="../media/image181.emf"/><Relationship Id="rId53" Type="http://schemas.openxmlformats.org/officeDocument/2006/relationships/image" Target="../media/image185.emf"/><Relationship Id="rId5" Type="http://schemas.openxmlformats.org/officeDocument/2006/relationships/image" Target="../media/image161.emf"/><Relationship Id="rId15" Type="http://schemas.openxmlformats.org/officeDocument/2006/relationships/image" Target="../media/image166.emf"/><Relationship Id="rId23" Type="http://schemas.openxmlformats.org/officeDocument/2006/relationships/image" Target="../media/image170.emf"/><Relationship Id="rId28" Type="http://schemas.openxmlformats.org/officeDocument/2006/relationships/customXml" Target="../ink/ink153.xml"/><Relationship Id="rId36" Type="http://schemas.openxmlformats.org/officeDocument/2006/relationships/customXml" Target="../ink/ink157.xml"/><Relationship Id="rId49" Type="http://schemas.openxmlformats.org/officeDocument/2006/relationships/image" Target="../media/image183.emf"/><Relationship Id="rId10" Type="http://schemas.openxmlformats.org/officeDocument/2006/relationships/customXml" Target="../ink/ink144.xml"/><Relationship Id="rId19" Type="http://schemas.openxmlformats.org/officeDocument/2006/relationships/image" Target="../media/image168.emf"/><Relationship Id="rId31" Type="http://schemas.openxmlformats.org/officeDocument/2006/relationships/image" Target="../media/image174.emf"/><Relationship Id="rId44" Type="http://schemas.openxmlformats.org/officeDocument/2006/relationships/customXml" Target="../ink/ink161.xml"/><Relationship Id="rId52" Type="http://schemas.openxmlformats.org/officeDocument/2006/relationships/customXml" Target="../ink/ink165.xml"/><Relationship Id="rId4" Type="http://schemas.openxmlformats.org/officeDocument/2006/relationships/customXml" Target="../ink/ink141.xml"/><Relationship Id="rId9" Type="http://schemas.openxmlformats.org/officeDocument/2006/relationships/image" Target="../media/image163.emf"/><Relationship Id="rId14" Type="http://schemas.openxmlformats.org/officeDocument/2006/relationships/customXml" Target="../ink/ink146.xml"/><Relationship Id="rId22" Type="http://schemas.openxmlformats.org/officeDocument/2006/relationships/customXml" Target="../ink/ink150.xml"/><Relationship Id="rId27" Type="http://schemas.openxmlformats.org/officeDocument/2006/relationships/image" Target="../media/image172.emf"/><Relationship Id="rId30" Type="http://schemas.openxmlformats.org/officeDocument/2006/relationships/customXml" Target="../ink/ink154.xml"/><Relationship Id="rId35" Type="http://schemas.openxmlformats.org/officeDocument/2006/relationships/image" Target="../media/image176.emf"/><Relationship Id="rId43" Type="http://schemas.openxmlformats.org/officeDocument/2006/relationships/image" Target="../media/image180.emf"/><Relationship Id="rId48" Type="http://schemas.openxmlformats.org/officeDocument/2006/relationships/customXml" Target="../ink/ink163.xml"/><Relationship Id="rId8" Type="http://schemas.openxmlformats.org/officeDocument/2006/relationships/customXml" Target="../ink/ink143.xml"/><Relationship Id="rId51" Type="http://schemas.openxmlformats.org/officeDocument/2006/relationships/image" Target="../media/image184.emf"/><Relationship Id="rId3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emf"/><Relationship Id="rId13" Type="http://schemas.openxmlformats.org/officeDocument/2006/relationships/customXml" Target="../ink/ink172.xml"/><Relationship Id="rId18" Type="http://schemas.openxmlformats.org/officeDocument/2006/relationships/image" Target="../media/image195.emf"/><Relationship Id="rId26" Type="http://schemas.openxmlformats.org/officeDocument/2006/relationships/image" Target="../media/image199.emf"/><Relationship Id="rId3" Type="http://schemas.openxmlformats.org/officeDocument/2006/relationships/customXml" Target="../ink/ink167.xml"/><Relationship Id="rId21" Type="http://schemas.openxmlformats.org/officeDocument/2006/relationships/customXml" Target="../ink/ink176.xml"/><Relationship Id="rId7" Type="http://schemas.openxmlformats.org/officeDocument/2006/relationships/customXml" Target="../ink/ink169.xml"/><Relationship Id="rId12" Type="http://schemas.openxmlformats.org/officeDocument/2006/relationships/image" Target="../media/image192.emf"/><Relationship Id="rId17" Type="http://schemas.openxmlformats.org/officeDocument/2006/relationships/customXml" Target="../ink/ink174.xml"/><Relationship Id="rId25" Type="http://schemas.openxmlformats.org/officeDocument/2006/relationships/customXml" Target="../ink/ink178.xml"/><Relationship Id="rId2" Type="http://schemas.openxmlformats.org/officeDocument/2006/relationships/image" Target="../media/image187.png"/><Relationship Id="rId16" Type="http://schemas.openxmlformats.org/officeDocument/2006/relationships/image" Target="../media/image194.emf"/><Relationship Id="rId20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emf"/><Relationship Id="rId11" Type="http://schemas.openxmlformats.org/officeDocument/2006/relationships/customXml" Target="../ink/ink171.xml"/><Relationship Id="rId24" Type="http://schemas.openxmlformats.org/officeDocument/2006/relationships/image" Target="../media/image198.emf"/><Relationship Id="rId5" Type="http://schemas.openxmlformats.org/officeDocument/2006/relationships/customXml" Target="../ink/ink168.xml"/><Relationship Id="rId15" Type="http://schemas.openxmlformats.org/officeDocument/2006/relationships/customXml" Target="../ink/ink173.xml"/><Relationship Id="rId23" Type="http://schemas.openxmlformats.org/officeDocument/2006/relationships/customXml" Target="../ink/ink177.xml"/><Relationship Id="rId28" Type="http://schemas.openxmlformats.org/officeDocument/2006/relationships/image" Target="../media/image200.emf"/><Relationship Id="rId10" Type="http://schemas.openxmlformats.org/officeDocument/2006/relationships/image" Target="../media/image191.emf"/><Relationship Id="rId19" Type="http://schemas.openxmlformats.org/officeDocument/2006/relationships/customXml" Target="../ink/ink175.xml"/><Relationship Id="rId4" Type="http://schemas.openxmlformats.org/officeDocument/2006/relationships/image" Target="../media/image188.emf"/><Relationship Id="rId9" Type="http://schemas.openxmlformats.org/officeDocument/2006/relationships/customXml" Target="../ink/ink170.xml"/><Relationship Id="rId14" Type="http://schemas.openxmlformats.org/officeDocument/2006/relationships/image" Target="../media/image193.emf"/><Relationship Id="rId22" Type="http://schemas.openxmlformats.org/officeDocument/2006/relationships/image" Target="../media/image197.emf"/><Relationship Id="rId27" Type="http://schemas.openxmlformats.org/officeDocument/2006/relationships/customXml" Target="../ink/ink17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13" Type="http://schemas.openxmlformats.org/officeDocument/2006/relationships/customXml" Target="../ink/ink180.xml"/><Relationship Id="rId18" Type="http://schemas.openxmlformats.org/officeDocument/2006/relationships/image" Target="../media/image215.emf"/><Relationship Id="rId26" Type="http://schemas.openxmlformats.org/officeDocument/2006/relationships/image" Target="../media/image219.emf"/><Relationship Id="rId3" Type="http://schemas.openxmlformats.org/officeDocument/2006/relationships/oleObject" Target="../embeddings/oleObject1.bin"/><Relationship Id="rId21" Type="http://schemas.openxmlformats.org/officeDocument/2006/relationships/customXml" Target="../ink/ink184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12.wmf"/><Relationship Id="rId17" Type="http://schemas.openxmlformats.org/officeDocument/2006/relationships/customXml" Target="../ink/ink182.xml"/><Relationship Id="rId25" Type="http://schemas.openxmlformats.org/officeDocument/2006/relationships/customXml" Target="../ink/ink186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4.emf"/><Relationship Id="rId20" Type="http://schemas.openxmlformats.org/officeDocument/2006/relationships/image" Target="../media/image216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9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218.emf"/><Relationship Id="rId5" Type="http://schemas.openxmlformats.org/officeDocument/2006/relationships/oleObject" Target="../embeddings/oleObject2.bin"/><Relationship Id="rId15" Type="http://schemas.openxmlformats.org/officeDocument/2006/relationships/customXml" Target="../ink/ink181.xml"/><Relationship Id="rId23" Type="http://schemas.openxmlformats.org/officeDocument/2006/relationships/customXml" Target="../ink/ink185.xml"/><Relationship Id="rId10" Type="http://schemas.openxmlformats.org/officeDocument/2006/relationships/image" Target="../media/image211.wmf"/><Relationship Id="rId19" Type="http://schemas.openxmlformats.org/officeDocument/2006/relationships/customXml" Target="../ink/ink183.xml"/><Relationship Id="rId4" Type="http://schemas.openxmlformats.org/officeDocument/2006/relationships/image" Target="../media/image208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13.emf"/><Relationship Id="rId22" Type="http://schemas.openxmlformats.org/officeDocument/2006/relationships/image" Target="../media/image217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9.xml"/><Relationship Id="rId13" Type="http://schemas.openxmlformats.org/officeDocument/2006/relationships/image" Target="../media/image227.emf"/><Relationship Id="rId3" Type="http://schemas.openxmlformats.org/officeDocument/2006/relationships/image" Target="../media/image222.png"/><Relationship Id="rId7" Type="http://schemas.openxmlformats.org/officeDocument/2006/relationships/image" Target="../media/image224.emf"/><Relationship Id="rId12" Type="http://schemas.openxmlformats.org/officeDocument/2006/relationships/customXml" Target="../ink/ink191.xml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8.xml"/><Relationship Id="rId11" Type="http://schemas.openxmlformats.org/officeDocument/2006/relationships/image" Target="../media/image226.emf"/><Relationship Id="rId5" Type="http://schemas.openxmlformats.org/officeDocument/2006/relationships/image" Target="../media/image223.emf"/><Relationship Id="rId15" Type="http://schemas.openxmlformats.org/officeDocument/2006/relationships/image" Target="../media/image228.emf"/><Relationship Id="rId10" Type="http://schemas.openxmlformats.org/officeDocument/2006/relationships/customXml" Target="../ink/ink190.xml"/><Relationship Id="rId4" Type="http://schemas.openxmlformats.org/officeDocument/2006/relationships/customXml" Target="../ink/ink187.xml"/><Relationship Id="rId9" Type="http://schemas.openxmlformats.org/officeDocument/2006/relationships/image" Target="../media/image225.emf"/><Relationship Id="rId14" Type="http://schemas.openxmlformats.org/officeDocument/2006/relationships/customXml" Target="../ink/ink19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8.xml"/><Relationship Id="rId18" Type="http://schemas.openxmlformats.org/officeDocument/2006/relationships/image" Target="../media/image248.emf"/><Relationship Id="rId26" Type="http://schemas.openxmlformats.org/officeDocument/2006/relationships/image" Target="../media/image252.emf"/><Relationship Id="rId39" Type="http://schemas.openxmlformats.org/officeDocument/2006/relationships/customXml" Target="../ink/ink211.xml"/><Relationship Id="rId21" Type="http://schemas.openxmlformats.org/officeDocument/2006/relationships/customXml" Target="../ink/ink202.xml"/><Relationship Id="rId34" Type="http://schemas.openxmlformats.org/officeDocument/2006/relationships/image" Target="../media/image256.emf"/><Relationship Id="rId42" Type="http://schemas.openxmlformats.org/officeDocument/2006/relationships/image" Target="../media/image260.emf"/><Relationship Id="rId47" Type="http://schemas.openxmlformats.org/officeDocument/2006/relationships/customXml" Target="../ink/ink215.xml"/><Relationship Id="rId50" Type="http://schemas.openxmlformats.org/officeDocument/2006/relationships/image" Target="../media/image264.emf"/><Relationship Id="rId55" Type="http://schemas.openxmlformats.org/officeDocument/2006/relationships/customXml" Target="../ink/ink219.xml"/><Relationship Id="rId63" Type="http://schemas.openxmlformats.org/officeDocument/2006/relationships/customXml" Target="../ink/ink223.xml"/><Relationship Id="rId68" Type="http://schemas.openxmlformats.org/officeDocument/2006/relationships/image" Target="../media/image273.emf"/><Relationship Id="rId76" Type="http://schemas.openxmlformats.org/officeDocument/2006/relationships/image" Target="../media/image277.emf"/><Relationship Id="rId7" Type="http://schemas.openxmlformats.org/officeDocument/2006/relationships/customXml" Target="../ink/ink195.xml"/><Relationship Id="rId71" Type="http://schemas.openxmlformats.org/officeDocument/2006/relationships/customXml" Target="../ink/ink227.xml"/><Relationship Id="rId2" Type="http://schemas.openxmlformats.org/officeDocument/2006/relationships/image" Target="../media/image240.png"/><Relationship Id="rId16" Type="http://schemas.openxmlformats.org/officeDocument/2006/relationships/image" Target="../media/image247.emf"/><Relationship Id="rId29" Type="http://schemas.openxmlformats.org/officeDocument/2006/relationships/customXml" Target="../ink/ink206.xml"/><Relationship Id="rId11" Type="http://schemas.openxmlformats.org/officeDocument/2006/relationships/customXml" Target="../ink/ink197.xml"/><Relationship Id="rId24" Type="http://schemas.openxmlformats.org/officeDocument/2006/relationships/image" Target="../media/image251.emf"/><Relationship Id="rId32" Type="http://schemas.openxmlformats.org/officeDocument/2006/relationships/image" Target="../media/image255.emf"/><Relationship Id="rId37" Type="http://schemas.openxmlformats.org/officeDocument/2006/relationships/customXml" Target="../ink/ink210.xml"/><Relationship Id="rId40" Type="http://schemas.openxmlformats.org/officeDocument/2006/relationships/image" Target="../media/image259.emf"/><Relationship Id="rId45" Type="http://schemas.openxmlformats.org/officeDocument/2006/relationships/customXml" Target="../ink/ink214.xml"/><Relationship Id="rId53" Type="http://schemas.openxmlformats.org/officeDocument/2006/relationships/customXml" Target="../ink/ink218.xml"/><Relationship Id="rId58" Type="http://schemas.openxmlformats.org/officeDocument/2006/relationships/image" Target="../media/image268.emf"/><Relationship Id="rId66" Type="http://schemas.openxmlformats.org/officeDocument/2006/relationships/image" Target="../media/image272.emf"/><Relationship Id="rId74" Type="http://schemas.openxmlformats.org/officeDocument/2006/relationships/image" Target="../media/image276.emf"/><Relationship Id="rId79" Type="http://schemas.openxmlformats.org/officeDocument/2006/relationships/customXml" Target="../ink/ink231.xml"/><Relationship Id="rId5" Type="http://schemas.openxmlformats.org/officeDocument/2006/relationships/customXml" Target="../ink/ink194.xml"/><Relationship Id="rId61" Type="http://schemas.openxmlformats.org/officeDocument/2006/relationships/customXml" Target="../ink/ink222.xml"/><Relationship Id="rId82" Type="http://schemas.openxmlformats.org/officeDocument/2006/relationships/image" Target="../media/image280.emf"/><Relationship Id="rId10" Type="http://schemas.openxmlformats.org/officeDocument/2006/relationships/image" Target="../media/image244.emf"/><Relationship Id="rId19" Type="http://schemas.openxmlformats.org/officeDocument/2006/relationships/customXml" Target="../ink/ink201.xml"/><Relationship Id="rId31" Type="http://schemas.openxmlformats.org/officeDocument/2006/relationships/customXml" Target="../ink/ink207.xml"/><Relationship Id="rId44" Type="http://schemas.openxmlformats.org/officeDocument/2006/relationships/image" Target="../media/image261.emf"/><Relationship Id="rId52" Type="http://schemas.openxmlformats.org/officeDocument/2006/relationships/image" Target="../media/image265.emf"/><Relationship Id="rId60" Type="http://schemas.openxmlformats.org/officeDocument/2006/relationships/image" Target="../media/image269.emf"/><Relationship Id="rId65" Type="http://schemas.openxmlformats.org/officeDocument/2006/relationships/customXml" Target="../ink/ink224.xml"/><Relationship Id="rId73" Type="http://schemas.openxmlformats.org/officeDocument/2006/relationships/customXml" Target="../ink/ink228.xml"/><Relationship Id="rId78" Type="http://schemas.openxmlformats.org/officeDocument/2006/relationships/image" Target="../media/image278.emf"/><Relationship Id="rId81" Type="http://schemas.openxmlformats.org/officeDocument/2006/relationships/customXml" Target="../ink/ink232.xml"/><Relationship Id="rId4" Type="http://schemas.openxmlformats.org/officeDocument/2006/relationships/image" Target="../media/image241.emf"/><Relationship Id="rId9" Type="http://schemas.openxmlformats.org/officeDocument/2006/relationships/customXml" Target="../ink/ink196.xml"/><Relationship Id="rId14" Type="http://schemas.openxmlformats.org/officeDocument/2006/relationships/image" Target="../media/image246.emf"/><Relationship Id="rId22" Type="http://schemas.openxmlformats.org/officeDocument/2006/relationships/image" Target="../media/image250.emf"/><Relationship Id="rId27" Type="http://schemas.openxmlformats.org/officeDocument/2006/relationships/customXml" Target="../ink/ink205.xml"/><Relationship Id="rId30" Type="http://schemas.openxmlformats.org/officeDocument/2006/relationships/image" Target="../media/image254.emf"/><Relationship Id="rId35" Type="http://schemas.openxmlformats.org/officeDocument/2006/relationships/customXml" Target="../ink/ink209.xml"/><Relationship Id="rId43" Type="http://schemas.openxmlformats.org/officeDocument/2006/relationships/customXml" Target="../ink/ink213.xml"/><Relationship Id="rId48" Type="http://schemas.openxmlformats.org/officeDocument/2006/relationships/image" Target="../media/image263.emf"/><Relationship Id="rId56" Type="http://schemas.openxmlformats.org/officeDocument/2006/relationships/image" Target="../media/image267.emf"/><Relationship Id="rId64" Type="http://schemas.openxmlformats.org/officeDocument/2006/relationships/image" Target="../media/image271.emf"/><Relationship Id="rId69" Type="http://schemas.openxmlformats.org/officeDocument/2006/relationships/customXml" Target="../ink/ink226.xml"/><Relationship Id="rId77" Type="http://schemas.openxmlformats.org/officeDocument/2006/relationships/customXml" Target="../ink/ink230.xml"/><Relationship Id="rId8" Type="http://schemas.openxmlformats.org/officeDocument/2006/relationships/image" Target="../media/image243.emf"/><Relationship Id="rId51" Type="http://schemas.openxmlformats.org/officeDocument/2006/relationships/customXml" Target="../ink/ink217.xml"/><Relationship Id="rId72" Type="http://schemas.openxmlformats.org/officeDocument/2006/relationships/image" Target="../media/image275.emf"/><Relationship Id="rId80" Type="http://schemas.openxmlformats.org/officeDocument/2006/relationships/image" Target="../media/image279.emf"/><Relationship Id="rId3" Type="http://schemas.openxmlformats.org/officeDocument/2006/relationships/customXml" Target="../ink/ink193.xml"/><Relationship Id="rId12" Type="http://schemas.openxmlformats.org/officeDocument/2006/relationships/image" Target="../media/image245.emf"/><Relationship Id="rId17" Type="http://schemas.openxmlformats.org/officeDocument/2006/relationships/customXml" Target="../ink/ink200.xml"/><Relationship Id="rId25" Type="http://schemas.openxmlformats.org/officeDocument/2006/relationships/customXml" Target="../ink/ink204.xml"/><Relationship Id="rId33" Type="http://schemas.openxmlformats.org/officeDocument/2006/relationships/customXml" Target="../ink/ink208.xml"/><Relationship Id="rId38" Type="http://schemas.openxmlformats.org/officeDocument/2006/relationships/image" Target="../media/image258.emf"/><Relationship Id="rId46" Type="http://schemas.openxmlformats.org/officeDocument/2006/relationships/image" Target="../media/image262.emf"/><Relationship Id="rId59" Type="http://schemas.openxmlformats.org/officeDocument/2006/relationships/customXml" Target="../ink/ink221.xml"/><Relationship Id="rId67" Type="http://schemas.openxmlformats.org/officeDocument/2006/relationships/customXml" Target="../ink/ink225.xml"/><Relationship Id="rId20" Type="http://schemas.openxmlformats.org/officeDocument/2006/relationships/image" Target="../media/image249.emf"/><Relationship Id="rId41" Type="http://schemas.openxmlformats.org/officeDocument/2006/relationships/customXml" Target="../ink/ink212.xml"/><Relationship Id="rId54" Type="http://schemas.openxmlformats.org/officeDocument/2006/relationships/image" Target="../media/image266.emf"/><Relationship Id="rId62" Type="http://schemas.openxmlformats.org/officeDocument/2006/relationships/image" Target="../media/image270.emf"/><Relationship Id="rId70" Type="http://schemas.openxmlformats.org/officeDocument/2006/relationships/image" Target="../media/image274.emf"/><Relationship Id="rId75" Type="http://schemas.openxmlformats.org/officeDocument/2006/relationships/customXml" Target="../ink/ink2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emf"/><Relationship Id="rId15" Type="http://schemas.openxmlformats.org/officeDocument/2006/relationships/customXml" Target="../ink/ink199.xml"/><Relationship Id="rId23" Type="http://schemas.openxmlformats.org/officeDocument/2006/relationships/customXml" Target="../ink/ink203.xml"/><Relationship Id="rId28" Type="http://schemas.openxmlformats.org/officeDocument/2006/relationships/image" Target="../media/image253.emf"/><Relationship Id="rId36" Type="http://schemas.openxmlformats.org/officeDocument/2006/relationships/image" Target="../media/image257.emf"/><Relationship Id="rId49" Type="http://schemas.openxmlformats.org/officeDocument/2006/relationships/customXml" Target="../ink/ink216.xml"/><Relationship Id="rId57" Type="http://schemas.openxmlformats.org/officeDocument/2006/relationships/customXml" Target="../ink/ink22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5.xml"/><Relationship Id="rId13" Type="http://schemas.openxmlformats.org/officeDocument/2006/relationships/image" Target="../media/image287.emf"/><Relationship Id="rId18" Type="http://schemas.openxmlformats.org/officeDocument/2006/relationships/customXml" Target="../ink/ink240.xml"/><Relationship Id="rId26" Type="http://schemas.openxmlformats.org/officeDocument/2006/relationships/customXml" Target="../ink/ink244.xml"/><Relationship Id="rId39" Type="http://schemas.openxmlformats.org/officeDocument/2006/relationships/image" Target="../media/image300.emf"/><Relationship Id="rId3" Type="http://schemas.openxmlformats.org/officeDocument/2006/relationships/image" Target="../media/image282.emf"/><Relationship Id="rId21" Type="http://schemas.openxmlformats.org/officeDocument/2006/relationships/image" Target="../media/image291.emf"/><Relationship Id="rId34" Type="http://schemas.openxmlformats.org/officeDocument/2006/relationships/customXml" Target="../ink/ink248.xml"/><Relationship Id="rId42" Type="http://schemas.openxmlformats.org/officeDocument/2006/relationships/customXml" Target="../ink/ink252.xml"/><Relationship Id="rId7" Type="http://schemas.openxmlformats.org/officeDocument/2006/relationships/image" Target="../media/image284.emf"/><Relationship Id="rId12" Type="http://schemas.openxmlformats.org/officeDocument/2006/relationships/customXml" Target="../ink/ink237.xml"/><Relationship Id="rId17" Type="http://schemas.openxmlformats.org/officeDocument/2006/relationships/image" Target="../media/image289.emf"/><Relationship Id="rId25" Type="http://schemas.openxmlformats.org/officeDocument/2006/relationships/image" Target="../media/image293.emf"/><Relationship Id="rId33" Type="http://schemas.openxmlformats.org/officeDocument/2006/relationships/image" Target="../media/image297.emf"/><Relationship Id="rId38" Type="http://schemas.openxmlformats.org/officeDocument/2006/relationships/customXml" Target="../ink/ink250.xml"/><Relationship Id="rId2" Type="http://schemas.openxmlformats.org/officeDocument/2006/relationships/image" Target="../media/image281.emf"/><Relationship Id="rId16" Type="http://schemas.openxmlformats.org/officeDocument/2006/relationships/customXml" Target="../ink/ink239.xml"/><Relationship Id="rId20" Type="http://schemas.openxmlformats.org/officeDocument/2006/relationships/customXml" Target="../ink/ink241.xml"/><Relationship Id="rId29" Type="http://schemas.openxmlformats.org/officeDocument/2006/relationships/image" Target="../media/image295.emf"/><Relationship Id="rId41" Type="http://schemas.openxmlformats.org/officeDocument/2006/relationships/image" Target="../media/image30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4.xml"/><Relationship Id="rId11" Type="http://schemas.openxmlformats.org/officeDocument/2006/relationships/image" Target="../media/image286.emf"/><Relationship Id="rId24" Type="http://schemas.openxmlformats.org/officeDocument/2006/relationships/customXml" Target="../ink/ink243.xml"/><Relationship Id="rId32" Type="http://schemas.openxmlformats.org/officeDocument/2006/relationships/customXml" Target="../ink/ink247.xml"/><Relationship Id="rId37" Type="http://schemas.openxmlformats.org/officeDocument/2006/relationships/image" Target="../media/image299.emf"/><Relationship Id="rId40" Type="http://schemas.openxmlformats.org/officeDocument/2006/relationships/customXml" Target="../ink/ink251.xml"/><Relationship Id="rId5" Type="http://schemas.openxmlformats.org/officeDocument/2006/relationships/image" Target="../media/image283.emf"/><Relationship Id="rId15" Type="http://schemas.openxmlformats.org/officeDocument/2006/relationships/image" Target="../media/image288.emf"/><Relationship Id="rId23" Type="http://schemas.openxmlformats.org/officeDocument/2006/relationships/image" Target="../media/image292.emf"/><Relationship Id="rId28" Type="http://schemas.openxmlformats.org/officeDocument/2006/relationships/customXml" Target="../ink/ink245.xml"/><Relationship Id="rId36" Type="http://schemas.openxmlformats.org/officeDocument/2006/relationships/customXml" Target="../ink/ink249.xml"/><Relationship Id="rId10" Type="http://schemas.openxmlformats.org/officeDocument/2006/relationships/customXml" Target="../ink/ink236.xml"/><Relationship Id="rId19" Type="http://schemas.openxmlformats.org/officeDocument/2006/relationships/image" Target="../media/image290.emf"/><Relationship Id="rId31" Type="http://schemas.openxmlformats.org/officeDocument/2006/relationships/image" Target="../media/image296.emf"/><Relationship Id="rId4" Type="http://schemas.openxmlformats.org/officeDocument/2006/relationships/customXml" Target="../ink/ink233.xml"/><Relationship Id="rId9" Type="http://schemas.openxmlformats.org/officeDocument/2006/relationships/image" Target="../media/image285.emf"/><Relationship Id="rId14" Type="http://schemas.openxmlformats.org/officeDocument/2006/relationships/customXml" Target="../ink/ink238.xml"/><Relationship Id="rId22" Type="http://schemas.openxmlformats.org/officeDocument/2006/relationships/customXml" Target="../ink/ink242.xml"/><Relationship Id="rId27" Type="http://schemas.openxmlformats.org/officeDocument/2006/relationships/image" Target="../media/image294.emf"/><Relationship Id="rId30" Type="http://schemas.openxmlformats.org/officeDocument/2006/relationships/customXml" Target="../ink/ink246.xml"/><Relationship Id="rId35" Type="http://schemas.openxmlformats.org/officeDocument/2006/relationships/image" Target="../media/image298.emf"/><Relationship Id="rId43" Type="http://schemas.openxmlformats.org/officeDocument/2006/relationships/image" Target="../media/image30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emf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jpeg"/><Relationship Id="rId2" Type="http://schemas.openxmlformats.org/officeDocument/2006/relationships/image" Target="../media/image30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.emf"/><Relationship Id="rId21" Type="http://schemas.openxmlformats.org/officeDocument/2006/relationships/image" Target="../media/image12.emf"/><Relationship Id="rId42" Type="http://schemas.openxmlformats.org/officeDocument/2006/relationships/customXml" Target="../ink/ink21.xml"/><Relationship Id="rId63" Type="http://schemas.openxmlformats.org/officeDocument/2006/relationships/image" Target="../media/image33.emf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81.emf"/><Relationship Id="rId170" Type="http://schemas.openxmlformats.org/officeDocument/2006/relationships/customXml" Target="../ink/ink85.xml"/><Relationship Id="rId191" Type="http://schemas.openxmlformats.org/officeDocument/2006/relationships/image" Target="../media/image97.emf"/><Relationship Id="rId205" Type="http://schemas.openxmlformats.org/officeDocument/2006/relationships/image" Target="../media/image104.emf"/><Relationship Id="rId107" Type="http://schemas.openxmlformats.org/officeDocument/2006/relationships/image" Target="../media/image55.emf"/><Relationship Id="rId11" Type="http://schemas.openxmlformats.org/officeDocument/2006/relationships/image" Target="../media/image7.emf"/><Relationship Id="rId32" Type="http://schemas.openxmlformats.org/officeDocument/2006/relationships/customXml" Target="../ink/ink16.xml"/><Relationship Id="rId53" Type="http://schemas.openxmlformats.org/officeDocument/2006/relationships/image" Target="../media/image28.emf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6.emf"/><Relationship Id="rId5" Type="http://schemas.openxmlformats.org/officeDocument/2006/relationships/image" Target="../media/image4.emf"/><Relationship Id="rId90" Type="http://schemas.openxmlformats.org/officeDocument/2006/relationships/customXml" Target="../ink/ink45.xml"/><Relationship Id="rId95" Type="http://schemas.openxmlformats.org/officeDocument/2006/relationships/image" Target="../media/image49.emf"/><Relationship Id="rId160" Type="http://schemas.openxmlformats.org/officeDocument/2006/relationships/customXml" Target="../ink/ink80.xml"/><Relationship Id="rId165" Type="http://schemas.openxmlformats.org/officeDocument/2006/relationships/image" Target="../media/image84.emf"/><Relationship Id="rId181" Type="http://schemas.openxmlformats.org/officeDocument/2006/relationships/image" Target="../media/image92.emf"/><Relationship Id="rId186" Type="http://schemas.openxmlformats.org/officeDocument/2006/relationships/customXml" Target="../ink/ink93.xml"/><Relationship Id="rId216" Type="http://schemas.openxmlformats.org/officeDocument/2006/relationships/customXml" Target="../ink/ink108.xml"/><Relationship Id="rId211" Type="http://schemas.openxmlformats.org/officeDocument/2006/relationships/image" Target="../media/image107.emf"/><Relationship Id="rId22" Type="http://schemas.openxmlformats.org/officeDocument/2006/relationships/customXml" Target="../ink/ink11.xml"/><Relationship Id="rId27" Type="http://schemas.openxmlformats.org/officeDocument/2006/relationships/image" Target="../media/image15.emf"/><Relationship Id="rId43" Type="http://schemas.openxmlformats.org/officeDocument/2006/relationships/image" Target="../media/image23.emf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36.emf"/><Relationship Id="rId113" Type="http://schemas.openxmlformats.org/officeDocument/2006/relationships/image" Target="../media/image58.emf"/><Relationship Id="rId118" Type="http://schemas.openxmlformats.org/officeDocument/2006/relationships/customXml" Target="../ink/ink59.xml"/><Relationship Id="rId134" Type="http://schemas.openxmlformats.org/officeDocument/2006/relationships/customXml" Target="../ink/ink67.xml"/><Relationship Id="rId139" Type="http://schemas.openxmlformats.org/officeDocument/2006/relationships/image" Target="../media/image71.emf"/><Relationship Id="rId80" Type="http://schemas.openxmlformats.org/officeDocument/2006/relationships/customXml" Target="../ink/ink40.xml"/><Relationship Id="rId85" Type="http://schemas.openxmlformats.org/officeDocument/2006/relationships/image" Target="../media/image44.emf"/><Relationship Id="rId150" Type="http://schemas.openxmlformats.org/officeDocument/2006/relationships/customXml" Target="../ink/ink75.xml"/><Relationship Id="rId155" Type="http://schemas.openxmlformats.org/officeDocument/2006/relationships/image" Target="../media/image79.emf"/><Relationship Id="rId171" Type="http://schemas.openxmlformats.org/officeDocument/2006/relationships/image" Target="../media/image87.emf"/><Relationship Id="rId176" Type="http://schemas.openxmlformats.org/officeDocument/2006/relationships/customXml" Target="../ink/ink88.xml"/><Relationship Id="rId192" Type="http://schemas.openxmlformats.org/officeDocument/2006/relationships/customXml" Target="../ink/ink96.xml"/><Relationship Id="rId197" Type="http://schemas.openxmlformats.org/officeDocument/2006/relationships/image" Target="../media/image100.emf"/><Relationship Id="rId206" Type="http://schemas.openxmlformats.org/officeDocument/2006/relationships/customXml" Target="../ink/ink103.xml"/><Relationship Id="rId201" Type="http://schemas.openxmlformats.org/officeDocument/2006/relationships/image" Target="../media/image102.emf"/><Relationship Id="rId12" Type="http://schemas.openxmlformats.org/officeDocument/2006/relationships/customXml" Target="../ink/ink6.xml"/><Relationship Id="rId17" Type="http://schemas.openxmlformats.org/officeDocument/2006/relationships/image" Target="../media/image10.emf"/><Relationship Id="rId33" Type="http://schemas.openxmlformats.org/officeDocument/2006/relationships/image" Target="../media/image18.emf"/><Relationship Id="rId38" Type="http://schemas.openxmlformats.org/officeDocument/2006/relationships/customXml" Target="../ink/ink19.xml"/><Relationship Id="rId59" Type="http://schemas.openxmlformats.org/officeDocument/2006/relationships/image" Target="../media/image31.emf"/><Relationship Id="rId103" Type="http://schemas.openxmlformats.org/officeDocument/2006/relationships/image" Target="../media/image53.emf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129" Type="http://schemas.openxmlformats.org/officeDocument/2006/relationships/image" Target="../media/image66.emf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39.emf"/><Relationship Id="rId91" Type="http://schemas.openxmlformats.org/officeDocument/2006/relationships/image" Target="../media/image47.emf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45" Type="http://schemas.openxmlformats.org/officeDocument/2006/relationships/image" Target="../media/image74.emf"/><Relationship Id="rId161" Type="http://schemas.openxmlformats.org/officeDocument/2006/relationships/image" Target="../media/image82.emf"/><Relationship Id="rId166" Type="http://schemas.openxmlformats.org/officeDocument/2006/relationships/customXml" Target="../ink/ink83.xml"/><Relationship Id="rId182" Type="http://schemas.openxmlformats.org/officeDocument/2006/relationships/customXml" Target="../ink/ink91.xml"/><Relationship Id="rId187" Type="http://schemas.openxmlformats.org/officeDocument/2006/relationships/image" Target="../media/image95.emf"/><Relationship Id="rId217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12" Type="http://schemas.openxmlformats.org/officeDocument/2006/relationships/customXml" Target="../ink/ink106.xml"/><Relationship Id="rId23" Type="http://schemas.openxmlformats.org/officeDocument/2006/relationships/image" Target="../media/image13.emf"/><Relationship Id="rId28" Type="http://schemas.openxmlformats.org/officeDocument/2006/relationships/customXml" Target="../ink/ink14.xml"/><Relationship Id="rId49" Type="http://schemas.openxmlformats.org/officeDocument/2006/relationships/image" Target="../media/image26.emf"/><Relationship Id="rId114" Type="http://schemas.openxmlformats.org/officeDocument/2006/relationships/customXml" Target="../ink/ink57.xml"/><Relationship Id="rId119" Type="http://schemas.openxmlformats.org/officeDocument/2006/relationships/image" Target="../media/image61.emf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4.emf"/><Relationship Id="rId81" Type="http://schemas.openxmlformats.org/officeDocument/2006/relationships/image" Target="../media/image42.emf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5" Type="http://schemas.openxmlformats.org/officeDocument/2006/relationships/image" Target="../media/image69.emf"/><Relationship Id="rId151" Type="http://schemas.openxmlformats.org/officeDocument/2006/relationships/image" Target="../media/image77.emf"/><Relationship Id="rId156" Type="http://schemas.openxmlformats.org/officeDocument/2006/relationships/customXml" Target="../ink/ink78.xml"/><Relationship Id="rId177" Type="http://schemas.openxmlformats.org/officeDocument/2006/relationships/image" Target="../media/image90.emf"/><Relationship Id="rId198" Type="http://schemas.openxmlformats.org/officeDocument/2006/relationships/customXml" Target="../ink/ink99.xml"/><Relationship Id="rId172" Type="http://schemas.openxmlformats.org/officeDocument/2006/relationships/customXml" Target="../ink/ink86.xml"/><Relationship Id="rId193" Type="http://schemas.openxmlformats.org/officeDocument/2006/relationships/image" Target="../media/image98.emf"/><Relationship Id="rId202" Type="http://schemas.openxmlformats.org/officeDocument/2006/relationships/customXml" Target="../ink/ink101.xml"/><Relationship Id="rId207" Type="http://schemas.openxmlformats.org/officeDocument/2006/relationships/image" Target="../media/image105.emf"/><Relationship Id="rId13" Type="http://schemas.openxmlformats.org/officeDocument/2006/relationships/image" Target="../media/image8.emf"/><Relationship Id="rId18" Type="http://schemas.openxmlformats.org/officeDocument/2006/relationships/customXml" Target="../ink/ink9.xml"/><Relationship Id="rId39" Type="http://schemas.openxmlformats.org/officeDocument/2006/relationships/image" Target="../media/image21.emf"/><Relationship Id="rId109" Type="http://schemas.openxmlformats.org/officeDocument/2006/relationships/image" Target="../media/image56.emf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9.emf"/><Relationship Id="rId76" Type="http://schemas.openxmlformats.org/officeDocument/2006/relationships/customXml" Target="../ink/ink38.xml"/><Relationship Id="rId97" Type="http://schemas.openxmlformats.org/officeDocument/2006/relationships/image" Target="../media/image50.emf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64.emf"/><Relationship Id="rId141" Type="http://schemas.openxmlformats.org/officeDocument/2006/relationships/image" Target="../media/image72.emf"/><Relationship Id="rId146" Type="http://schemas.openxmlformats.org/officeDocument/2006/relationships/customXml" Target="../ink/ink73.xml"/><Relationship Id="rId167" Type="http://schemas.openxmlformats.org/officeDocument/2006/relationships/image" Target="../media/image85.emf"/><Relationship Id="rId188" Type="http://schemas.openxmlformats.org/officeDocument/2006/relationships/customXml" Target="../ink/ink94.xml"/><Relationship Id="rId7" Type="http://schemas.openxmlformats.org/officeDocument/2006/relationships/image" Target="../media/image5.emf"/><Relationship Id="rId71" Type="http://schemas.openxmlformats.org/officeDocument/2006/relationships/image" Target="../media/image37.emf"/><Relationship Id="rId92" Type="http://schemas.openxmlformats.org/officeDocument/2006/relationships/customXml" Target="../ink/ink46.xml"/><Relationship Id="rId162" Type="http://schemas.openxmlformats.org/officeDocument/2006/relationships/customXml" Target="../ink/ink81.xml"/><Relationship Id="rId183" Type="http://schemas.openxmlformats.org/officeDocument/2006/relationships/image" Target="../media/image93.emf"/><Relationship Id="rId213" Type="http://schemas.openxmlformats.org/officeDocument/2006/relationships/image" Target="../media/image108.emf"/><Relationship Id="rId2" Type="http://schemas.openxmlformats.org/officeDocument/2006/relationships/customXml" Target="../ink/ink1.xml"/><Relationship Id="rId29" Type="http://schemas.openxmlformats.org/officeDocument/2006/relationships/image" Target="../media/image16.emf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4.emf"/><Relationship Id="rId66" Type="http://schemas.openxmlformats.org/officeDocument/2006/relationships/customXml" Target="../ink/ink33.xml"/><Relationship Id="rId87" Type="http://schemas.openxmlformats.org/officeDocument/2006/relationships/image" Target="../media/image45.emf"/><Relationship Id="rId110" Type="http://schemas.openxmlformats.org/officeDocument/2006/relationships/customXml" Target="../ink/ink55.xml"/><Relationship Id="rId115" Type="http://schemas.openxmlformats.org/officeDocument/2006/relationships/image" Target="../media/image59.emf"/><Relationship Id="rId131" Type="http://schemas.openxmlformats.org/officeDocument/2006/relationships/image" Target="../media/image67.emf"/><Relationship Id="rId136" Type="http://schemas.openxmlformats.org/officeDocument/2006/relationships/customXml" Target="../ink/ink68.xml"/><Relationship Id="rId157" Type="http://schemas.openxmlformats.org/officeDocument/2006/relationships/image" Target="../media/image80.emf"/><Relationship Id="rId178" Type="http://schemas.openxmlformats.org/officeDocument/2006/relationships/customXml" Target="../ink/ink89.xml"/><Relationship Id="rId61" Type="http://schemas.openxmlformats.org/officeDocument/2006/relationships/image" Target="../media/image32.emf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73" Type="http://schemas.openxmlformats.org/officeDocument/2006/relationships/image" Target="../media/image88.emf"/><Relationship Id="rId194" Type="http://schemas.openxmlformats.org/officeDocument/2006/relationships/customXml" Target="../ink/ink97.xml"/><Relationship Id="rId199" Type="http://schemas.openxmlformats.org/officeDocument/2006/relationships/image" Target="../media/image101.emf"/><Relationship Id="rId203" Type="http://schemas.openxmlformats.org/officeDocument/2006/relationships/image" Target="../media/image103.emf"/><Relationship Id="rId208" Type="http://schemas.openxmlformats.org/officeDocument/2006/relationships/customXml" Target="../ink/ink104.xml"/><Relationship Id="rId19" Type="http://schemas.openxmlformats.org/officeDocument/2006/relationships/image" Target="../media/image11.emf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9.emf"/><Relationship Id="rId56" Type="http://schemas.openxmlformats.org/officeDocument/2006/relationships/customXml" Target="../ink/ink28.xml"/><Relationship Id="rId77" Type="http://schemas.openxmlformats.org/officeDocument/2006/relationships/image" Target="../media/image40.emf"/><Relationship Id="rId100" Type="http://schemas.openxmlformats.org/officeDocument/2006/relationships/customXml" Target="../ink/ink50.xml"/><Relationship Id="rId105" Type="http://schemas.openxmlformats.org/officeDocument/2006/relationships/image" Target="../media/image54.emf"/><Relationship Id="rId126" Type="http://schemas.openxmlformats.org/officeDocument/2006/relationships/customXml" Target="../ink/ink63.xml"/><Relationship Id="rId147" Type="http://schemas.openxmlformats.org/officeDocument/2006/relationships/image" Target="../media/image75.emf"/><Relationship Id="rId168" Type="http://schemas.openxmlformats.org/officeDocument/2006/relationships/customXml" Target="../ink/ink84.xml"/><Relationship Id="rId8" Type="http://schemas.openxmlformats.org/officeDocument/2006/relationships/customXml" Target="../ink/ink4.xml"/><Relationship Id="rId51" Type="http://schemas.openxmlformats.org/officeDocument/2006/relationships/image" Target="../media/image27.emf"/><Relationship Id="rId72" Type="http://schemas.openxmlformats.org/officeDocument/2006/relationships/customXml" Target="../ink/ink36.xml"/><Relationship Id="rId93" Type="http://schemas.openxmlformats.org/officeDocument/2006/relationships/image" Target="../media/image48.emf"/><Relationship Id="rId98" Type="http://schemas.openxmlformats.org/officeDocument/2006/relationships/customXml" Target="../ink/ink49.xml"/><Relationship Id="rId121" Type="http://schemas.openxmlformats.org/officeDocument/2006/relationships/image" Target="../media/image62.emf"/><Relationship Id="rId142" Type="http://schemas.openxmlformats.org/officeDocument/2006/relationships/customXml" Target="../ink/ink71.xml"/><Relationship Id="rId163" Type="http://schemas.openxmlformats.org/officeDocument/2006/relationships/image" Target="../media/image83.emf"/><Relationship Id="rId184" Type="http://schemas.openxmlformats.org/officeDocument/2006/relationships/customXml" Target="../ink/ink92.xml"/><Relationship Id="rId189" Type="http://schemas.openxmlformats.org/officeDocument/2006/relationships/image" Target="../media/image96.emf"/><Relationship Id="rId3" Type="http://schemas.openxmlformats.org/officeDocument/2006/relationships/image" Target="../media/image3.emf"/><Relationship Id="rId214" Type="http://schemas.openxmlformats.org/officeDocument/2006/relationships/customXml" Target="../ink/ink107.xml"/><Relationship Id="rId25" Type="http://schemas.openxmlformats.org/officeDocument/2006/relationships/image" Target="../media/image14.emf"/><Relationship Id="rId46" Type="http://schemas.openxmlformats.org/officeDocument/2006/relationships/customXml" Target="../ink/ink23.xml"/><Relationship Id="rId67" Type="http://schemas.openxmlformats.org/officeDocument/2006/relationships/image" Target="../media/image35.emf"/><Relationship Id="rId116" Type="http://schemas.openxmlformats.org/officeDocument/2006/relationships/customXml" Target="../ink/ink58.xml"/><Relationship Id="rId137" Type="http://schemas.openxmlformats.org/officeDocument/2006/relationships/image" Target="../media/image70.emf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2.emf"/><Relationship Id="rId62" Type="http://schemas.openxmlformats.org/officeDocument/2006/relationships/customXml" Target="../ink/ink31.xml"/><Relationship Id="rId83" Type="http://schemas.openxmlformats.org/officeDocument/2006/relationships/image" Target="../media/image43.emf"/><Relationship Id="rId88" Type="http://schemas.openxmlformats.org/officeDocument/2006/relationships/customXml" Target="../ink/ink44.xml"/><Relationship Id="rId111" Type="http://schemas.openxmlformats.org/officeDocument/2006/relationships/image" Target="../media/image57.emf"/><Relationship Id="rId132" Type="http://schemas.openxmlformats.org/officeDocument/2006/relationships/customXml" Target="../ink/ink66.xml"/><Relationship Id="rId153" Type="http://schemas.openxmlformats.org/officeDocument/2006/relationships/image" Target="../media/image78.emf"/><Relationship Id="rId174" Type="http://schemas.openxmlformats.org/officeDocument/2006/relationships/customXml" Target="../ink/ink87.xml"/><Relationship Id="rId179" Type="http://schemas.openxmlformats.org/officeDocument/2006/relationships/image" Target="../media/image91.emf"/><Relationship Id="rId195" Type="http://schemas.openxmlformats.org/officeDocument/2006/relationships/image" Target="../media/image99.emf"/><Relationship Id="rId209" Type="http://schemas.openxmlformats.org/officeDocument/2006/relationships/image" Target="../media/image106.emf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15" Type="http://schemas.openxmlformats.org/officeDocument/2006/relationships/image" Target="../media/image9.emf"/><Relationship Id="rId36" Type="http://schemas.openxmlformats.org/officeDocument/2006/relationships/customXml" Target="../ink/ink18.xml"/><Relationship Id="rId57" Type="http://schemas.openxmlformats.org/officeDocument/2006/relationships/image" Target="../media/image30.emf"/><Relationship Id="rId106" Type="http://schemas.openxmlformats.org/officeDocument/2006/relationships/customXml" Target="../ink/ink53.xml"/><Relationship Id="rId127" Type="http://schemas.openxmlformats.org/officeDocument/2006/relationships/image" Target="../media/image65.emf"/><Relationship Id="rId10" Type="http://schemas.openxmlformats.org/officeDocument/2006/relationships/customXml" Target="../ink/ink5.xml"/><Relationship Id="rId31" Type="http://schemas.openxmlformats.org/officeDocument/2006/relationships/image" Target="../media/image17.emf"/><Relationship Id="rId52" Type="http://schemas.openxmlformats.org/officeDocument/2006/relationships/customXml" Target="../ink/ink26.xml"/><Relationship Id="rId73" Type="http://schemas.openxmlformats.org/officeDocument/2006/relationships/image" Target="../media/image38.emf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51.emf"/><Relationship Id="rId101" Type="http://schemas.openxmlformats.org/officeDocument/2006/relationships/image" Target="../media/image52.emf"/><Relationship Id="rId122" Type="http://schemas.openxmlformats.org/officeDocument/2006/relationships/customXml" Target="../ink/ink61.xml"/><Relationship Id="rId143" Type="http://schemas.openxmlformats.org/officeDocument/2006/relationships/image" Target="../media/image73.emf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86.emf"/><Relationship Id="rId185" Type="http://schemas.openxmlformats.org/officeDocument/2006/relationships/image" Target="../media/image94.emf"/><Relationship Id="rId4" Type="http://schemas.openxmlformats.org/officeDocument/2006/relationships/customXml" Target="../ink/ink2.xml"/><Relationship Id="rId9" Type="http://schemas.openxmlformats.org/officeDocument/2006/relationships/image" Target="../media/image6.emf"/><Relationship Id="rId180" Type="http://schemas.openxmlformats.org/officeDocument/2006/relationships/customXml" Target="../ink/ink90.xml"/><Relationship Id="rId210" Type="http://schemas.openxmlformats.org/officeDocument/2006/relationships/customXml" Target="../ink/ink105.xml"/><Relationship Id="rId215" Type="http://schemas.openxmlformats.org/officeDocument/2006/relationships/image" Target="../media/image109.emf"/><Relationship Id="rId26" Type="http://schemas.openxmlformats.org/officeDocument/2006/relationships/customXml" Target="../ink/ink13.xml"/><Relationship Id="rId47" Type="http://schemas.openxmlformats.org/officeDocument/2006/relationships/image" Target="../media/image25.emf"/><Relationship Id="rId68" Type="http://schemas.openxmlformats.org/officeDocument/2006/relationships/customXml" Target="../ink/ink34.xml"/><Relationship Id="rId89" Type="http://schemas.openxmlformats.org/officeDocument/2006/relationships/image" Target="../media/image46.emf"/><Relationship Id="rId112" Type="http://schemas.openxmlformats.org/officeDocument/2006/relationships/customXml" Target="../ink/ink56.xml"/><Relationship Id="rId133" Type="http://schemas.openxmlformats.org/officeDocument/2006/relationships/image" Target="../media/image68.emf"/><Relationship Id="rId154" Type="http://schemas.openxmlformats.org/officeDocument/2006/relationships/customXml" Target="../ink/ink77.xml"/><Relationship Id="rId175" Type="http://schemas.openxmlformats.org/officeDocument/2006/relationships/image" Target="../media/image89.emf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37" Type="http://schemas.openxmlformats.org/officeDocument/2006/relationships/image" Target="../media/image20.emf"/><Relationship Id="rId58" Type="http://schemas.openxmlformats.org/officeDocument/2006/relationships/customXml" Target="../ink/ink29.xml"/><Relationship Id="rId79" Type="http://schemas.openxmlformats.org/officeDocument/2006/relationships/image" Target="../media/image41.emf"/><Relationship Id="rId102" Type="http://schemas.openxmlformats.org/officeDocument/2006/relationships/customXml" Target="../ink/ink51.xml"/><Relationship Id="rId123" Type="http://schemas.openxmlformats.org/officeDocument/2006/relationships/image" Target="../media/image63.emf"/><Relationship Id="rId144" Type="http://schemas.openxmlformats.org/officeDocument/2006/relationships/customXml" Target="../ink/ink7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13" Type="http://schemas.openxmlformats.org/officeDocument/2006/relationships/customXml" Target="../ink/ink114.xml"/><Relationship Id="rId18" Type="http://schemas.openxmlformats.org/officeDocument/2006/relationships/image" Target="../media/image128.emf"/><Relationship Id="rId26" Type="http://schemas.openxmlformats.org/officeDocument/2006/relationships/image" Target="../media/image132.emf"/><Relationship Id="rId3" Type="http://schemas.openxmlformats.org/officeDocument/2006/relationships/customXml" Target="../ink/ink109.xml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25.emf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120.jpeg"/><Relationship Id="rId16" Type="http://schemas.openxmlformats.org/officeDocument/2006/relationships/image" Target="../media/image127.emf"/><Relationship Id="rId20" Type="http://schemas.openxmlformats.org/officeDocument/2006/relationships/image" Target="../media/image129.emf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emf"/><Relationship Id="rId11" Type="http://schemas.openxmlformats.org/officeDocument/2006/relationships/customXml" Target="../ink/ink113.xml"/><Relationship Id="rId24" Type="http://schemas.openxmlformats.org/officeDocument/2006/relationships/image" Target="../media/image131.emf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3.emf"/><Relationship Id="rId10" Type="http://schemas.openxmlformats.org/officeDocument/2006/relationships/image" Target="../media/image124.emf"/><Relationship Id="rId19" Type="http://schemas.openxmlformats.org/officeDocument/2006/relationships/customXml" Target="../ink/ink117.xml"/><Relationship Id="rId4" Type="http://schemas.openxmlformats.org/officeDocument/2006/relationships/image" Target="../media/image121.emf"/><Relationship Id="rId9" Type="http://schemas.openxmlformats.org/officeDocument/2006/relationships/customXml" Target="../ink/ink112.xml"/><Relationship Id="rId14" Type="http://schemas.openxmlformats.org/officeDocument/2006/relationships/image" Target="../media/image126.emf"/><Relationship Id="rId22" Type="http://schemas.openxmlformats.org/officeDocument/2006/relationships/image" Target="../media/image130.emf"/><Relationship Id="rId27" Type="http://schemas.openxmlformats.org/officeDocument/2006/relationships/customXml" Target="../ink/ink121.xml"/><Relationship Id="rId30" Type="http://schemas.openxmlformats.org/officeDocument/2006/relationships/image" Target="../media/image13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765175"/>
            <a:ext cx="7772400" cy="1470025"/>
          </a:xfrm>
        </p:spPr>
        <p:txBody>
          <a:bodyPr/>
          <a:lstStyle/>
          <a:p>
            <a:r>
              <a:rPr lang="en-US" sz="4000" smtClean="0"/>
              <a:t>MECH 325</a:t>
            </a:r>
            <a:br>
              <a:rPr lang="en-US" sz="4000" smtClean="0"/>
            </a:br>
            <a:r>
              <a:rPr lang="en-US" sz="4000" smtClean="0"/>
              <a:t>Shaft Accessories</a:t>
            </a:r>
          </a:p>
        </p:txBody>
      </p:sp>
      <p:pic>
        <p:nvPicPr>
          <p:cNvPr id="15362" name="Picture 3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913" y="3213100"/>
            <a:ext cx="3384550" cy="253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0200" y="3141663"/>
            <a:ext cx="2690813" cy="265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256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9468457-50FE-4337-BA31-038C66655475}" type="slidenum">
              <a:rPr lang="en-US" smtClean="0">
                <a:ea typeface="굴림"/>
                <a:cs typeface="굴림"/>
              </a:rPr>
              <a:pPr/>
              <a:t>10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Pins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 smtClean="0"/>
          </a:p>
        </p:txBody>
      </p:sp>
      <p:pic>
        <p:nvPicPr>
          <p:cNvPr id="25605" name="Picture 5" descr="325-shaft-pin 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1073150"/>
            <a:ext cx="8280400" cy="206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457200" y="3213100"/>
            <a:ext cx="8229600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b="1"/>
              <a:t>Clevis pin:</a:t>
            </a:r>
            <a:r>
              <a:rPr kumimoji="0" lang="en-US"/>
              <a:t> for quick detachment 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b="1"/>
              <a:t>Dowel pin:</a:t>
            </a:r>
            <a:r>
              <a:rPr kumimoji="0" lang="en-US"/>
              <a:t> for precise location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b="1"/>
              <a:t>Taper pin:</a:t>
            </a:r>
            <a:r>
              <a:rPr kumimoji="0" lang="en-US"/>
              <a:t> like dowel pins; self locking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b="1"/>
              <a:t>Grooved pin:</a:t>
            </a:r>
            <a:r>
              <a:rPr kumimoji="0" lang="en-US"/>
              <a:t> many shapes; flexes to provide self-locking 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b="1"/>
              <a:t>Spring pin:</a:t>
            </a:r>
            <a:r>
              <a:rPr kumimoji="0" lang="en-US"/>
              <a:t> easy assembly; less critical tolerances than solid pins</a:t>
            </a:r>
          </a:p>
          <a:p>
            <a:pPr marL="533400" indent="-533400"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b="1"/>
              <a:t>Spiral spring pin:</a:t>
            </a:r>
            <a:r>
              <a:rPr kumimoji="0" lang="en-US"/>
              <a:t> similar to spring pins with better shock and fatigue resistance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2662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509FAD2-A77D-4034-B9B3-A2DE203FEB23}" type="slidenum">
              <a:rPr lang="en-US" smtClean="0">
                <a:ea typeface="굴림"/>
                <a:cs typeface="굴림"/>
              </a:rPr>
              <a:pPr/>
              <a:t>11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Loading on Pins</a:t>
            </a:r>
          </a:p>
        </p:txBody>
      </p:sp>
      <p:pic>
        <p:nvPicPr>
          <p:cNvPr id="26628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0425" y="3933825"/>
            <a:ext cx="2544763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15025" y="1052513"/>
            <a:ext cx="2544763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0" name="Rectangle 13"/>
          <p:cNvSpPr>
            <a:spLocks noChangeArrowheads="1"/>
          </p:cNvSpPr>
          <p:nvPr/>
        </p:nvSpPr>
        <p:spPr bwMode="auto">
          <a:xfrm>
            <a:off x="2411413" y="1844675"/>
            <a:ext cx="792162" cy="2160588"/>
          </a:xfrm>
          <a:prstGeom prst="rect">
            <a:avLst/>
          </a:prstGeom>
          <a:solidFill>
            <a:srgbClr val="80808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26631" name="Rectangle 16"/>
          <p:cNvSpPr>
            <a:spLocks noChangeArrowheads="1"/>
          </p:cNvSpPr>
          <p:nvPr/>
        </p:nvSpPr>
        <p:spPr bwMode="auto">
          <a:xfrm>
            <a:off x="3203575" y="1412875"/>
            <a:ext cx="576263" cy="2952750"/>
          </a:xfrm>
          <a:prstGeom prst="rect">
            <a:avLst/>
          </a:prstGeom>
          <a:solidFill>
            <a:srgbClr val="80808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26632" name="Line 42"/>
          <p:cNvSpPr>
            <a:spLocks noChangeShapeType="1"/>
          </p:cNvSpPr>
          <p:nvPr/>
        </p:nvSpPr>
        <p:spPr bwMode="auto">
          <a:xfrm>
            <a:off x="3203575" y="4292600"/>
            <a:ext cx="5762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633" name="Line 43"/>
          <p:cNvSpPr>
            <a:spLocks noChangeShapeType="1"/>
          </p:cNvSpPr>
          <p:nvPr/>
        </p:nvSpPr>
        <p:spPr bwMode="auto">
          <a:xfrm>
            <a:off x="3203575" y="1484313"/>
            <a:ext cx="5762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634" name="Rectangle 12"/>
          <p:cNvSpPr>
            <a:spLocks noChangeArrowheads="1"/>
          </p:cNvSpPr>
          <p:nvPr/>
        </p:nvSpPr>
        <p:spPr bwMode="auto">
          <a:xfrm>
            <a:off x="1116013" y="2276475"/>
            <a:ext cx="3457575" cy="1296988"/>
          </a:xfrm>
          <a:prstGeom prst="rect">
            <a:avLst/>
          </a:prstGeom>
          <a:solidFill>
            <a:srgbClr val="C0C0C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26635" name="Rectangle 45"/>
          <p:cNvSpPr>
            <a:spLocks noChangeArrowheads="1"/>
          </p:cNvSpPr>
          <p:nvPr/>
        </p:nvSpPr>
        <p:spPr bwMode="auto">
          <a:xfrm>
            <a:off x="2627313" y="1844675"/>
            <a:ext cx="360362" cy="431800"/>
          </a:xfrm>
          <a:prstGeom prst="rect">
            <a:avLst/>
          </a:prstGeom>
          <a:solidFill>
            <a:srgbClr val="969696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26636" name="Rectangle 46"/>
          <p:cNvSpPr>
            <a:spLocks noChangeArrowheads="1"/>
          </p:cNvSpPr>
          <p:nvPr/>
        </p:nvSpPr>
        <p:spPr bwMode="auto">
          <a:xfrm>
            <a:off x="2627313" y="2276475"/>
            <a:ext cx="360362" cy="1296988"/>
          </a:xfrm>
          <a:prstGeom prst="rect">
            <a:avLst/>
          </a:prstGeom>
          <a:solidFill>
            <a:srgbClr val="DDDDDD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26637" name="Rectangle 47"/>
          <p:cNvSpPr>
            <a:spLocks noChangeArrowheads="1"/>
          </p:cNvSpPr>
          <p:nvPr/>
        </p:nvSpPr>
        <p:spPr bwMode="auto">
          <a:xfrm>
            <a:off x="2627313" y="3573463"/>
            <a:ext cx="360362" cy="431800"/>
          </a:xfrm>
          <a:prstGeom prst="rect">
            <a:avLst/>
          </a:prstGeom>
          <a:solidFill>
            <a:srgbClr val="969696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26638" name="Line 49"/>
          <p:cNvSpPr>
            <a:spLocks noChangeShapeType="1"/>
          </p:cNvSpPr>
          <p:nvPr/>
        </p:nvSpPr>
        <p:spPr bwMode="auto">
          <a:xfrm>
            <a:off x="827088" y="2924175"/>
            <a:ext cx="3960812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639" name="Text Box 50"/>
          <p:cNvSpPr txBox="1">
            <a:spLocks noChangeArrowheads="1"/>
          </p:cNvSpPr>
          <p:nvPr/>
        </p:nvSpPr>
        <p:spPr bwMode="auto">
          <a:xfrm>
            <a:off x="1044575" y="3573463"/>
            <a:ext cx="7302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1"/>
            <a:r>
              <a:rPr lang="en-CA"/>
              <a:t>shaft</a:t>
            </a:r>
          </a:p>
        </p:txBody>
      </p:sp>
      <p:sp>
        <p:nvSpPr>
          <p:cNvPr id="26640" name="Text Box 51"/>
          <p:cNvSpPr txBox="1">
            <a:spLocks noChangeArrowheads="1"/>
          </p:cNvSpPr>
          <p:nvPr/>
        </p:nvSpPr>
        <p:spPr bwMode="auto">
          <a:xfrm>
            <a:off x="3702050" y="4256088"/>
            <a:ext cx="11588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latinLnBrk="1"/>
            <a:r>
              <a:rPr lang="en-CA"/>
              <a:t>gear or pulley</a:t>
            </a:r>
          </a:p>
        </p:txBody>
      </p:sp>
      <p:sp>
        <p:nvSpPr>
          <p:cNvPr id="26641" name="Text Box 52"/>
          <p:cNvSpPr txBox="1">
            <a:spLocks noChangeArrowheads="1"/>
          </p:cNvSpPr>
          <p:nvPr/>
        </p:nvSpPr>
        <p:spPr bwMode="auto">
          <a:xfrm>
            <a:off x="1908175" y="3933825"/>
            <a:ext cx="622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1"/>
            <a:r>
              <a:rPr lang="en-CA"/>
              <a:t>hub</a:t>
            </a:r>
          </a:p>
        </p:txBody>
      </p:sp>
      <p:sp>
        <p:nvSpPr>
          <p:cNvPr id="26642" name="Rectangle 53"/>
          <p:cNvSpPr>
            <a:spLocks noChangeArrowheads="1"/>
          </p:cNvSpPr>
          <p:nvPr/>
        </p:nvSpPr>
        <p:spPr bwMode="auto">
          <a:xfrm>
            <a:off x="2628900" y="1989138"/>
            <a:ext cx="358775" cy="1871662"/>
          </a:xfrm>
          <a:prstGeom prst="rect">
            <a:avLst/>
          </a:prstGeom>
          <a:gradFill rotWithShape="1">
            <a:gsLst>
              <a:gs pos="0">
                <a:srgbClr val="760000"/>
              </a:gs>
              <a:gs pos="50000">
                <a:srgbClr val="FF0000"/>
              </a:gs>
              <a:gs pos="100000">
                <a:srgbClr val="760000"/>
              </a:gs>
            </a:gsLst>
            <a:lin ang="0" scaled="1"/>
          </a:gra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26643" name="AutoShape 54"/>
          <p:cNvSpPr>
            <a:spLocks noChangeArrowheads="1"/>
          </p:cNvSpPr>
          <p:nvPr/>
        </p:nvSpPr>
        <p:spPr bwMode="auto">
          <a:xfrm>
            <a:off x="2628900" y="3860800"/>
            <a:ext cx="358775" cy="73025"/>
          </a:xfrm>
          <a:custGeom>
            <a:avLst/>
            <a:gdLst>
              <a:gd name="T0" fmla="*/ 86609749 w 21600"/>
              <a:gd name="T1" fmla="*/ 417334 h 21600"/>
              <a:gd name="T2" fmla="*/ 49491449 w 21600"/>
              <a:gd name="T3" fmla="*/ 834655 h 21600"/>
              <a:gd name="T4" fmla="*/ 12372870 w 21600"/>
              <a:gd name="T5" fmla="*/ 417334 h 21600"/>
              <a:gd name="T6" fmla="*/ 4949144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760000"/>
              </a:gs>
              <a:gs pos="50000">
                <a:srgbClr val="FF0000"/>
              </a:gs>
              <a:gs pos="100000">
                <a:srgbClr val="760000"/>
              </a:gs>
            </a:gsLst>
            <a:lin ang="0" scaled="1"/>
          </a:gra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644" name="AutoShape 55"/>
          <p:cNvSpPr>
            <a:spLocks noChangeArrowheads="1"/>
          </p:cNvSpPr>
          <p:nvPr/>
        </p:nvSpPr>
        <p:spPr bwMode="auto">
          <a:xfrm rot="10800000">
            <a:off x="2628900" y="1916113"/>
            <a:ext cx="358775" cy="73025"/>
          </a:xfrm>
          <a:custGeom>
            <a:avLst/>
            <a:gdLst>
              <a:gd name="T0" fmla="*/ 86609749 w 21600"/>
              <a:gd name="T1" fmla="*/ 417334 h 21600"/>
              <a:gd name="T2" fmla="*/ 49491449 w 21600"/>
              <a:gd name="T3" fmla="*/ 834655 h 21600"/>
              <a:gd name="T4" fmla="*/ 12372870 w 21600"/>
              <a:gd name="T5" fmla="*/ 417334 h 21600"/>
              <a:gd name="T6" fmla="*/ 4949144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760000"/>
              </a:gs>
              <a:gs pos="50000">
                <a:srgbClr val="FF0000"/>
              </a:gs>
              <a:gs pos="100000">
                <a:srgbClr val="760000"/>
              </a:gs>
            </a:gsLst>
            <a:lin ang="0" scaled="1"/>
          </a:gra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645" name="Freeform 56"/>
          <p:cNvSpPr>
            <a:spLocks/>
          </p:cNvSpPr>
          <p:nvPr/>
        </p:nvSpPr>
        <p:spPr bwMode="auto">
          <a:xfrm>
            <a:off x="2747963" y="3933825"/>
            <a:ext cx="312737" cy="1079500"/>
          </a:xfrm>
          <a:custGeom>
            <a:avLst/>
            <a:gdLst>
              <a:gd name="T0" fmla="*/ 2147483647 w 197"/>
              <a:gd name="T1" fmla="*/ 0 h 680"/>
              <a:gd name="T2" fmla="*/ 2147483647 w 197"/>
              <a:gd name="T3" fmla="*/ 2147483647 h 680"/>
              <a:gd name="T4" fmla="*/ 2147483647 w 197"/>
              <a:gd name="T5" fmla="*/ 2147483647 h 680"/>
              <a:gd name="T6" fmla="*/ 2147483647 w 197"/>
              <a:gd name="T7" fmla="*/ 2147483647 h 680"/>
              <a:gd name="T8" fmla="*/ 0 60000 65536"/>
              <a:gd name="T9" fmla="*/ 0 60000 65536"/>
              <a:gd name="T10" fmla="*/ 0 60000 65536"/>
              <a:gd name="T11" fmla="*/ 0 60000 65536"/>
              <a:gd name="T12" fmla="*/ 0 w 197"/>
              <a:gd name="T13" fmla="*/ 0 h 680"/>
              <a:gd name="T14" fmla="*/ 197 w 197"/>
              <a:gd name="T15" fmla="*/ 680 h 6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7" h="680">
                <a:moveTo>
                  <a:pt x="15" y="0"/>
                </a:moveTo>
                <a:cubicBezTo>
                  <a:pt x="106" y="177"/>
                  <a:pt x="197" y="355"/>
                  <a:pt x="197" y="408"/>
                </a:cubicBezTo>
                <a:cubicBezTo>
                  <a:pt x="197" y="461"/>
                  <a:pt x="30" y="272"/>
                  <a:pt x="15" y="317"/>
                </a:cubicBezTo>
                <a:cubicBezTo>
                  <a:pt x="0" y="362"/>
                  <a:pt x="98" y="635"/>
                  <a:pt x="106" y="68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646" name="Text Box 57"/>
          <p:cNvSpPr txBox="1">
            <a:spLocks noChangeArrowheads="1"/>
          </p:cNvSpPr>
          <p:nvPr/>
        </p:nvSpPr>
        <p:spPr bwMode="auto">
          <a:xfrm>
            <a:off x="2916238" y="4868863"/>
            <a:ext cx="5397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1"/>
            <a:r>
              <a:rPr lang="en-CA"/>
              <a:t>pin</a:t>
            </a:r>
          </a:p>
        </p:txBody>
      </p:sp>
      <p:sp>
        <p:nvSpPr>
          <p:cNvPr id="26647" name="Line 58"/>
          <p:cNvSpPr>
            <a:spLocks noChangeShapeType="1"/>
          </p:cNvSpPr>
          <p:nvPr/>
        </p:nvSpPr>
        <p:spPr bwMode="auto">
          <a:xfrm flipH="1">
            <a:off x="144463" y="2276475"/>
            <a:ext cx="755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648" name="Line 59"/>
          <p:cNvSpPr>
            <a:spLocks noChangeShapeType="1"/>
          </p:cNvSpPr>
          <p:nvPr/>
        </p:nvSpPr>
        <p:spPr bwMode="auto">
          <a:xfrm flipH="1">
            <a:off x="179388" y="3573463"/>
            <a:ext cx="755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649" name="Line 60"/>
          <p:cNvSpPr>
            <a:spLocks noChangeShapeType="1"/>
          </p:cNvSpPr>
          <p:nvPr/>
        </p:nvSpPr>
        <p:spPr bwMode="auto">
          <a:xfrm>
            <a:off x="395288" y="2276475"/>
            <a:ext cx="0" cy="12969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650" name="Text Box 61"/>
          <p:cNvSpPr txBox="1">
            <a:spLocks noChangeArrowheads="1"/>
          </p:cNvSpPr>
          <p:nvPr/>
        </p:nvSpPr>
        <p:spPr bwMode="auto">
          <a:xfrm>
            <a:off x="395288" y="2708275"/>
            <a:ext cx="3619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1"/>
            <a:r>
              <a:rPr lang="en-CA"/>
              <a:t>D</a:t>
            </a:r>
          </a:p>
        </p:txBody>
      </p:sp>
      <p:sp>
        <p:nvSpPr>
          <p:cNvPr id="26651" name="Arc 62"/>
          <p:cNvSpPr>
            <a:spLocks/>
          </p:cNvSpPr>
          <p:nvPr/>
        </p:nvSpPr>
        <p:spPr bwMode="auto">
          <a:xfrm>
            <a:off x="4729163" y="2351088"/>
            <a:ext cx="203200" cy="1149350"/>
          </a:xfrm>
          <a:custGeom>
            <a:avLst/>
            <a:gdLst>
              <a:gd name="T0" fmla="*/ 738028 w 41916"/>
              <a:gd name="T1" fmla="*/ 94444689 h 43200"/>
              <a:gd name="T2" fmla="*/ 0 w 41916"/>
              <a:gd name="T3" fmla="*/ 544915364 h 43200"/>
              <a:gd name="T4" fmla="*/ 2314573 w 41916"/>
              <a:gd name="T5" fmla="*/ 406779827 h 43200"/>
              <a:gd name="T6" fmla="*/ 0 60000 65536"/>
              <a:gd name="T7" fmla="*/ 0 60000 65536"/>
              <a:gd name="T8" fmla="*/ 0 60000 65536"/>
              <a:gd name="T9" fmla="*/ 0 w 41916"/>
              <a:gd name="T10" fmla="*/ 0 h 43200"/>
              <a:gd name="T11" fmla="*/ 41916 w 41916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916" h="43200" fill="none" extrusionOk="0">
                <a:moveTo>
                  <a:pt x="6477" y="5014"/>
                </a:moveTo>
                <a:cubicBezTo>
                  <a:pt x="10361" y="1774"/>
                  <a:pt x="15258" y="-1"/>
                  <a:pt x="20316" y="0"/>
                </a:cubicBezTo>
                <a:cubicBezTo>
                  <a:pt x="32245" y="0"/>
                  <a:pt x="41916" y="9670"/>
                  <a:pt x="41916" y="21600"/>
                </a:cubicBezTo>
                <a:cubicBezTo>
                  <a:pt x="41916" y="33529"/>
                  <a:pt x="32245" y="43200"/>
                  <a:pt x="20316" y="43200"/>
                </a:cubicBezTo>
                <a:cubicBezTo>
                  <a:pt x="11214" y="43200"/>
                  <a:pt x="3090" y="37495"/>
                  <a:pt x="-1" y="28935"/>
                </a:cubicBezTo>
              </a:path>
              <a:path w="41916" h="43200" stroke="0" extrusionOk="0">
                <a:moveTo>
                  <a:pt x="6477" y="5014"/>
                </a:moveTo>
                <a:cubicBezTo>
                  <a:pt x="10361" y="1774"/>
                  <a:pt x="15258" y="-1"/>
                  <a:pt x="20316" y="0"/>
                </a:cubicBezTo>
                <a:cubicBezTo>
                  <a:pt x="32245" y="0"/>
                  <a:pt x="41916" y="9670"/>
                  <a:pt x="41916" y="21600"/>
                </a:cubicBezTo>
                <a:cubicBezTo>
                  <a:pt x="41916" y="33529"/>
                  <a:pt x="32245" y="43200"/>
                  <a:pt x="20316" y="43200"/>
                </a:cubicBezTo>
                <a:cubicBezTo>
                  <a:pt x="11214" y="43200"/>
                  <a:pt x="3090" y="37495"/>
                  <a:pt x="-1" y="28935"/>
                </a:cubicBezTo>
                <a:lnTo>
                  <a:pt x="20316" y="21600"/>
                </a:lnTo>
                <a:lnTo>
                  <a:pt x="6477" y="5014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652" name="Text Box 63"/>
          <p:cNvSpPr txBox="1">
            <a:spLocks noChangeArrowheads="1"/>
          </p:cNvSpPr>
          <p:nvPr/>
        </p:nvSpPr>
        <p:spPr bwMode="auto">
          <a:xfrm>
            <a:off x="4859338" y="2781300"/>
            <a:ext cx="5111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latinLnBrk="1"/>
            <a:r>
              <a:rPr lang="en-CA"/>
              <a:t>T</a:t>
            </a:r>
          </a:p>
        </p:txBody>
      </p:sp>
      <p:sp>
        <p:nvSpPr>
          <p:cNvPr id="26653" name="Text Box 64"/>
          <p:cNvSpPr txBox="1">
            <a:spLocks noChangeArrowheads="1"/>
          </p:cNvSpPr>
          <p:nvPr/>
        </p:nvSpPr>
        <p:spPr bwMode="auto">
          <a:xfrm>
            <a:off x="6300788" y="3500438"/>
            <a:ext cx="1673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1"/>
            <a:r>
              <a:rPr lang="en-CA"/>
              <a:t>Double shear</a:t>
            </a:r>
          </a:p>
        </p:txBody>
      </p:sp>
      <p:sp>
        <p:nvSpPr>
          <p:cNvPr id="26654" name="Text Box 65"/>
          <p:cNvSpPr txBox="1">
            <a:spLocks noChangeArrowheads="1"/>
          </p:cNvSpPr>
          <p:nvPr/>
        </p:nvSpPr>
        <p:spPr bwMode="auto">
          <a:xfrm>
            <a:off x="6369050" y="6345238"/>
            <a:ext cx="1543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1"/>
            <a:r>
              <a:rPr lang="en-CA"/>
              <a:t>Single shear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6656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84950" y="836613"/>
              <a:ext cx="1793875" cy="1074737"/>
            </p14:xfrm>
          </p:contentPart>
        </mc:Choice>
        <mc:Fallback>
          <p:pic>
            <p:nvPicPr>
              <p:cNvPr id="26656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75590" y="827252"/>
                <a:ext cx="1812595" cy="1093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665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62738" y="2862263"/>
              <a:ext cx="1017587" cy="325437"/>
            </p14:xfrm>
          </p:contentPart>
        </mc:Choice>
        <mc:Fallback>
          <p:pic>
            <p:nvPicPr>
              <p:cNvPr id="2665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53373" y="2852934"/>
                <a:ext cx="1036318" cy="344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65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57975" y="4205288"/>
              <a:ext cx="1187450" cy="508000"/>
            </p14:xfrm>
          </p:contentPart>
        </mc:Choice>
        <mc:Fallback>
          <p:pic>
            <p:nvPicPr>
              <p:cNvPr id="2665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48614" y="4195927"/>
                <a:ext cx="1206173" cy="5267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65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24713" y="2635250"/>
              <a:ext cx="1268412" cy="400050"/>
            </p14:xfrm>
          </p:contentPart>
        </mc:Choice>
        <mc:Fallback>
          <p:pic>
            <p:nvPicPr>
              <p:cNvPr id="2665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15352" y="2625888"/>
                <a:ext cx="1287134" cy="418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66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6475" y="5286375"/>
              <a:ext cx="617538" cy="307975"/>
            </p14:xfrm>
          </p:contentPart>
        </mc:Choice>
        <mc:Fallback>
          <p:pic>
            <p:nvPicPr>
              <p:cNvPr id="2666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7124" y="5277010"/>
                <a:ext cx="636240" cy="32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666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74838" y="5318125"/>
              <a:ext cx="547687" cy="215900"/>
            </p14:xfrm>
          </p:contentPart>
        </mc:Choice>
        <mc:Fallback>
          <p:pic>
            <p:nvPicPr>
              <p:cNvPr id="2666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65476" y="5308769"/>
                <a:ext cx="566411" cy="234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666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3888" y="5668963"/>
              <a:ext cx="719137" cy="239712"/>
            </p14:xfrm>
          </p:contentPart>
        </mc:Choice>
        <mc:Fallback>
          <p:pic>
            <p:nvPicPr>
              <p:cNvPr id="2666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4530" y="5659605"/>
                <a:ext cx="737853" cy="258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666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30350" y="5651500"/>
              <a:ext cx="533400" cy="204788"/>
            </p14:xfrm>
          </p:contentPart>
        </mc:Choice>
        <mc:Fallback>
          <p:pic>
            <p:nvPicPr>
              <p:cNvPr id="2666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20992" y="5642126"/>
                <a:ext cx="552116" cy="223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666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6650" y="5367338"/>
              <a:ext cx="720725" cy="739775"/>
            </p14:xfrm>
          </p:contentPart>
        </mc:Choice>
        <mc:Fallback>
          <p:pic>
            <p:nvPicPr>
              <p:cNvPr id="2666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97290" y="5357978"/>
                <a:ext cx="739445" cy="758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666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03588" y="5773738"/>
              <a:ext cx="60325" cy="52387"/>
            </p14:xfrm>
          </p:contentPart>
        </mc:Choice>
        <mc:Fallback>
          <p:pic>
            <p:nvPicPr>
              <p:cNvPr id="2666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94252" y="5764409"/>
                <a:ext cx="78997" cy="71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666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54413" y="5602288"/>
              <a:ext cx="444500" cy="377825"/>
            </p14:xfrm>
          </p:contentPart>
        </mc:Choice>
        <mc:Fallback>
          <p:pic>
            <p:nvPicPr>
              <p:cNvPr id="2666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45055" y="5592932"/>
                <a:ext cx="463216" cy="396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666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81138" y="6245225"/>
              <a:ext cx="611187" cy="373063"/>
            </p14:xfrm>
          </p:contentPart>
        </mc:Choice>
        <mc:Fallback>
          <p:pic>
            <p:nvPicPr>
              <p:cNvPr id="2666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71779" y="6235862"/>
                <a:ext cx="629904" cy="391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6668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44738" y="6284913"/>
              <a:ext cx="523875" cy="203200"/>
            </p14:xfrm>
          </p:contentPart>
        </mc:Choice>
        <mc:Fallback>
          <p:pic>
            <p:nvPicPr>
              <p:cNvPr id="26668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35377" y="6275562"/>
                <a:ext cx="542598" cy="221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6669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09913" y="6329363"/>
              <a:ext cx="44450" cy="53975"/>
            </p14:xfrm>
          </p:contentPart>
        </mc:Choice>
        <mc:Fallback>
          <p:pic>
            <p:nvPicPr>
              <p:cNvPr id="26669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00517" y="6320007"/>
                <a:ext cx="63242" cy="72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6670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63900" y="6134100"/>
              <a:ext cx="541338" cy="431800"/>
            </p14:xfrm>
          </p:contentPart>
        </mc:Choice>
        <mc:Fallback>
          <p:pic>
            <p:nvPicPr>
              <p:cNvPr id="26670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54542" y="6124697"/>
                <a:ext cx="560054" cy="450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6671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29063" y="6226175"/>
              <a:ext cx="76200" cy="63500"/>
            </p14:xfrm>
          </p:contentPart>
        </mc:Choice>
        <mc:Fallback>
          <p:pic>
            <p:nvPicPr>
              <p:cNvPr id="26671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19718" y="6216794"/>
                <a:ext cx="94891" cy="82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6672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05288" y="6038850"/>
              <a:ext cx="508000" cy="404813"/>
            </p14:xfrm>
          </p:contentPart>
        </mc:Choice>
        <mc:Fallback>
          <p:pic>
            <p:nvPicPr>
              <p:cNvPr id="26672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95927" y="6029486"/>
                <a:ext cx="526721" cy="4235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6673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45425" y="3975100"/>
              <a:ext cx="814388" cy="407988"/>
            </p14:xfrm>
          </p:contentPart>
        </mc:Choice>
        <mc:Fallback>
          <p:pic>
            <p:nvPicPr>
              <p:cNvPr id="26673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836064" y="3965738"/>
                <a:ext cx="833110" cy="42671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3686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491123F-21B8-43AF-8251-264D7DB3BE03}" type="slidenum">
              <a:rPr lang="en-US" smtClean="0">
                <a:ea typeface="굴림"/>
                <a:cs typeface="굴림"/>
              </a:rPr>
              <a:pPr/>
              <a:t>12</a:t>
            </a:fld>
            <a:endParaRPr lang="en-US" smtClean="0">
              <a:ea typeface="굴림"/>
              <a:cs typeface="굴림"/>
            </a:endParaRPr>
          </a:p>
        </p:txBody>
      </p:sp>
      <p:pic>
        <p:nvPicPr>
          <p:cNvPr id="36867" name="Picture 4" descr="325-shaft-pin tab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8" y="1012825"/>
            <a:ext cx="8958262" cy="584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44450"/>
            <a:ext cx="8229600" cy="1143000"/>
          </a:xfrm>
        </p:spPr>
        <p:txBody>
          <a:bodyPr/>
          <a:lstStyle/>
          <a:p>
            <a:r>
              <a:rPr lang="en-US" smtClean="0"/>
              <a:t>Pin Failure Loads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Keys</a:t>
            </a:r>
          </a:p>
        </p:txBody>
      </p:sp>
      <p:sp>
        <p:nvSpPr>
          <p:cNvPr id="2867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8561FE5-D4A8-4E5A-BD80-9C3BD1A2C969}" type="slidenum">
              <a:rPr lang="en-US" smtClean="0">
                <a:ea typeface="굴림"/>
                <a:cs typeface="굴림"/>
              </a:rPr>
              <a:pPr/>
              <a:t>13</a:t>
            </a:fld>
            <a:endParaRPr lang="en-US" smtClean="0">
              <a:ea typeface="굴림"/>
              <a:cs typeface="굴림"/>
            </a:endParaRPr>
          </a:p>
        </p:txBody>
      </p:sp>
      <p:pic>
        <p:nvPicPr>
          <p:cNvPr id="28676" name="Picture 2" descr="http://www.me.metu.edu.tr/courses/me114/Lectures/loc_key_spr_riv_files/key_nomen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7813" y="2708275"/>
            <a:ext cx="6019800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7" name="Content Placeholder 7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smtClean="0"/>
              <a:t>Want key to fail before shaft (“mechanical fuse”)</a:t>
            </a:r>
          </a:p>
          <a:p>
            <a:r>
              <a:rPr lang="en-US" smtClean="0"/>
              <a:t>Generally choose soft, ductile material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2969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591DFA2-7BBB-446D-9E80-6A918C1ED20A}" type="slidenum">
              <a:rPr lang="en-US" smtClean="0">
                <a:ea typeface="굴림"/>
                <a:cs typeface="굴림"/>
              </a:rPr>
              <a:pPr/>
              <a:t>14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Keys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122863" cy="4525963"/>
          </a:xfrm>
        </p:spPr>
        <p:txBody>
          <a:bodyPr/>
          <a:lstStyle/>
          <a:p>
            <a:r>
              <a:rPr lang="en-US" sz="2400" smtClean="0"/>
              <a:t>F ≈</a:t>
            </a:r>
          </a:p>
          <a:p>
            <a:endParaRPr lang="en-US" sz="2400" smtClean="0">
              <a:solidFill>
                <a:schemeClr val="accent2"/>
              </a:solidFill>
            </a:endParaRPr>
          </a:p>
          <a:p>
            <a:r>
              <a:rPr lang="en-US" sz="2400" smtClean="0"/>
              <a:t>Failure from Shear</a:t>
            </a:r>
          </a:p>
          <a:p>
            <a:pPr lvl="1">
              <a:buFont typeface="Arial" charset="0"/>
              <a:buNone/>
            </a:pPr>
            <a:endParaRPr lang="en-US" sz="2000" smtClean="0">
              <a:solidFill>
                <a:schemeClr val="accent2"/>
              </a:solidFill>
            </a:endParaRPr>
          </a:p>
          <a:p>
            <a:pPr lvl="1">
              <a:buFont typeface="Arial" charset="0"/>
              <a:buNone/>
            </a:pPr>
            <a:endParaRPr lang="en-US" sz="2000" smtClean="0">
              <a:solidFill>
                <a:schemeClr val="accent2"/>
              </a:solidFill>
            </a:endParaRPr>
          </a:p>
          <a:p>
            <a:pPr lvl="1">
              <a:buFont typeface="Arial" charset="0"/>
              <a:buNone/>
            </a:pPr>
            <a:endParaRPr lang="en-US" sz="2000" smtClean="0">
              <a:solidFill>
                <a:schemeClr val="accent2"/>
              </a:solidFill>
            </a:endParaRPr>
          </a:p>
          <a:p>
            <a:r>
              <a:rPr lang="en-US" sz="2400" smtClean="0"/>
              <a:t>Solve for key length, L</a:t>
            </a:r>
          </a:p>
          <a:p>
            <a:pPr lvl="1">
              <a:buFont typeface="Arial" charset="0"/>
              <a:buNone/>
            </a:pPr>
            <a:r>
              <a:rPr lang="en-US" sz="2000" smtClean="0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29701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16688" y="3716338"/>
            <a:ext cx="2368550" cy="265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2" name="Text Box 7"/>
          <p:cNvSpPr txBox="1">
            <a:spLocks noChangeArrowheads="1"/>
          </p:cNvSpPr>
          <p:nvPr/>
        </p:nvSpPr>
        <p:spPr bwMode="auto">
          <a:xfrm>
            <a:off x="7518400" y="3625850"/>
            <a:ext cx="330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1"/>
            <a:r>
              <a:rPr lang="en-US" sz="1600" b="1">
                <a:solidFill>
                  <a:srgbClr val="4D4D4D"/>
                </a:solidFill>
                <a:latin typeface="Times New Roman" pitchFamily="18" charset="0"/>
              </a:rPr>
              <a:t>w</a:t>
            </a:r>
          </a:p>
        </p:txBody>
      </p:sp>
      <p:sp>
        <p:nvSpPr>
          <p:cNvPr id="29703" name="Rectangle 8"/>
          <p:cNvSpPr>
            <a:spLocks noChangeArrowheads="1"/>
          </p:cNvSpPr>
          <p:nvPr/>
        </p:nvSpPr>
        <p:spPr bwMode="auto">
          <a:xfrm>
            <a:off x="6908800" y="4057650"/>
            <a:ext cx="3429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1"/>
            <a:r>
              <a:rPr lang="en-US" sz="1600" b="1" i="1">
                <a:solidFill>
                  <a:srgbClr val="4D4D4D"/>
                </a:solidFill>
                <a:latin typeface="Times New Roman" pitchFamily="18" charset="0"/>
              </a:rPr>
              <a:t>H</a:t>
            </a:r>
          </a:p>
        </p:txBody>
      </p:sp>
      <p:pic>
        <p:nvPicPr>
          <p:cNvPr id="2970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80063" y="1196975"/>
            <a:ext cx="314325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970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70025" y="1592263"/>
              <a:ext cx="412750" cy="476250"/>
            </p14:xfrm>
          </p:contentPart>
        </mc:Choice>
        <mc:Fallback>
          <p:pic>
            <p:nvPicPr>
              <p:cNvPr id="2970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0669" y="1582904"/>
                <a:ext cx="431462" cy="494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970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08213" y="1743075"/>
              <a:ext cx="61912" cy="82550"/>
            </p14:xfrm>
          </p:contentPart>
        </mc:Choice>
        <mc:Fallback>
          <p:pic>
            <p:nvPicPr>
              <p:cNvPr id="2970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98854" y="1733703"/>
                <a:ext cx="80630" cy="101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70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00325" y="1500188"/>
              <a:ext cx="404813" cy="711200"/>
            </p14:xfrm>
          </p:contentPart>
        </mc:Choice>
        <mc:Fallback>
          <p:pic>
            <p:nvPicPr>
              <p:cNvPr id="2970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90953" y="1490825"/>
                <a:ext cx="423558" cy="729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970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93775" y="2897188"/>
              <a:ext cx="1049338" cy="355600"/>
            </p14:xfrm>
          </p:contentPart>
        </mc:Choice>
        <mc:Fallback>
          <p:pic>
            <p:nvPicPr>
              <p:cNvPr id="2970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4416" y="2887830"/>
                <a:ext cx="1068057" cy="374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71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16038" y="3387725"/>
              <a:ext cx="258762" cy="403225"/>
            </p14:xfrm>
          </p:contentPart>
        </mc:Choice>
        <mc:Fallback>
          <p:pic>
            <p:nvPicPr>
              <p:cNvPr id="2971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06681" y="3378364"/>
                <a:ext cx="277476" cy="421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971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54175" y="3462338"/>
              <a:ext cx="163513" cy="293687"/>
            </p14:xfrm>
          </p:contentPart>
        </mc:Choice>
        <mc:Fallback>
          <p:pic>
            <p:nvPicPr>
              <p:cNvPr id="2971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44811" y="3452980"/>
                <a:ext cx="182241" cy="312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971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22463" y="3322638"/>
              <a:ext cx="446087" cy="382587"/>
            </p14:xfrm>
          </p:contentPart>
        </mc:Choice>
        <mc:Fallback>
          <p:pic>
            <p:nvPicPr>
              <p:cNvPr id="2971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13102" y="3313280"/>
                <a:ext cx="464809" cy="401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971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92388" y="3435350"/>
              <a:ext cx="66675" cy="119063"/>
            </p14:xfrm>
          </p:contentPart>
        </mc:Choice>
        <mc:Fallback>
          <p:pic>
            <p:nvPicPr>
              <p:cNvPr id="2971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83017" y="3425969"/>
                <a:ext cx="85416" cy="137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971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51138" y="3278188"/>
              <a:ext cx="385762" cy="282575"/>
            </p14:xfrm>
          </p:contentPart>
        </mc:Choice>
        <mc:Fallback>
          <p:pic>
            <p:nvPicPr>
              <p:cNvPr id="2971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41782" y="3268829"/>
                <a:ext cx="404474" cy="301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971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14700" y="3440113"/>
              <a:ext cx="95250" cy="273050"/>
            </p14:xfrm>
          </p:contentPart>
        </mc:Choice>
        <mc:Fallback>
          <p:pic>
            <p:nvPicPr>
              <p:cNvPr id="2971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05355" y="3430747"/>
                <a:ext cx="113941" cy="291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971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05200" y="3436938"/>
              <a:ext cx="4763" cy="98425"/>
            </p14:xfrm>
          </p:contentPart>
        </mc:Choice>
        <mc:Fallback>
          <p:pic>
            <p:nvPicPr>
              <p:cNvPr id="2971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95674" y="3427564"/>
                <a:ext cx="23815" cy="117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971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92513" y="3406775"/>
              <a:ext cx="77787" cy="104775"/>
            </p14:xfrm>
          </p:contentPart>
        </mc:Choice>
        <mc:Fallback>
          <p:pic>
            <p:nvPicPr>
              <p:cNvPr id="2971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83150" y="3397446"/>
                <a:ext cx="96514" cy="123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971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51263" y="3265488"/>
              <a:ext cx="20637" cy="263525"/>
            </p14:xfrm>
          </p:contentPart>
        </mc:Choice>
        <mc:Fallback>
          <p:pic>
            <p:nvPicPr>
              <p:cNvPr id="2971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41850" y="3256128"/>
                <a:ext cx="39464" cy="282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971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51275" y="3246438"/>
              <a:ext cx="77788" cy="255587"/>
            </p14:xfrm>
          </p:contentPart>
        </mc:Choice>
        <mc:Fallback>
          <p:pic>
            <p:nvPicPr>
              <p:cNvPr id="2971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41912" y="3237065"/>
                <a:ext cx="96515" cy="274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972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40200" y="3225800"/>
              <a:ext cx="633413" cy="352425"/>
            </p14:xfrm>
          </p:contentPart>
        </mc:Choice>
        <mc:Fallback>
          <p:pic>
            <p:nvPicPr>
              <p:cNvPr id="2972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30837" y="3216440"/>
                <a:ext cx="652138" cy="371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972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67275" y="3173413"/>
              <a:ext cx="196850" cy="277812"/>
            </p14:xfrm>
          </p:contentPart>
        </mc:Choice>
        <mc:Fallback>
          <p:pic>
            <p:nvPicPr>
              <p:cNvPr id="2972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57918" y="3164057"/>
                <a:ext cx="215563" cy="29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972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54288" y="3698875"/>
              <a:ext cx="354012" cy="381000"/>
            </p14:xfrm>
          </p:contentPart>
        </mc:Choice>
        <mc:Fallback>
          <p:pic>
            <p:nvPicPr>
              <p:cNvPr id="2972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544925" y="3689530"/>
                <a:ext cx="372739" cy="399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72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97213" y="3673475"/>
              <a:ext cx="158750" cy="192088"/>
            </p14:xfrm>
          </p:contentPart>
        </mc:Choice>
        <mc:Fallback>
          <p:pic>
            <p:nvPicPr>
              <p:cNvPr id="2972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87854" y="3664122"/>
                <a:ext cx="177469" cy="210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972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67100" y="3635375"/>
              <a:ext cx="1035050" cy="508000"/>
            </p14:xfrm>
          </p:contentPart>
        </mc:Choice>
        <mc:Fallback>
          <p:pic>
            <p:nvPicPr>
              <p:cNvPr id="2972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457740" y="3626021"/>
                <a:ext cx="1053771" cy="526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972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1838" y="4646613"/>
              <a:ext cx="220662" cy="255587"/>
            </p14:xfrm>
          </p:contentPart>
        </mc:Choice>
        <mc:Fallback>
          <p:pic>
            <p:nvPicPr>
              <p:cNvPr id="2972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22479" y="4637240"/>
                <a:ext cx="239380" cy="274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972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19188" y="4675188"/>
              <a:ext cx="93662" cy="73025"/>
            </p14:xfrm>
          </p:contentPart>
        </mc:Choice>
        <mc:Fallback>
          <p:pic>
            <p:nvPicPr>
              <p:cNvPr id="2972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09822" y="4665835"/>
                <a:ext cx="112394" cy="91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972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77950" y="4456113"/>
              <a:ext cx="387350" cy="428625"/>
            </p14:xfrm>
          </p:contentPart>
        </mc:Choice>
        <mc:Fallback>
          <p:pic>
            <p:nvPicPr>
              <p:cNvPr id="2972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68590" y="4446756"/>
                <a:ext cx="406070" cy="447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972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27263" y="4652963"/>
              <a:ext cx="76200" cy="100012"/>
            </p14:xfrm>
          </p:contentPart>
        </mc:Choice>
        <mc:Fallback>
          <p:pic>
            <p:nvPicPr>
              <p:cNvPr id="2972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17918" y="4643609"/>
                <a:ext cx="94891" cy="1187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9729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62225" y="4440238"/>
              <a:ext cx="1590675" cy="590550"/>
            </p14:xfrm>
          </p:contentPart>
        </mc:Choice>
        <mc:Fallback>
          <p:pic>
            <p:nvPicPr>
              <p:cNvPr id="29729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52866" y="4430876"/>
                <a:ext cx="1609393" cy="609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973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51338" y="4424363"/>
              <a:ext cx="325437" cy="441325"/>
            </p14:xfrm>
          </p:contentPart>
        </mc:Choice>
        <mc:Fallback>
          <p:pic>
            <p:nvPicPr>
              <p:cNvPr id="2973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341978" y="4415004"/>
                <a:ext cx="344157" cy="460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9731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70075" y="5189538"/>
              <a:ext cx="2157413" cy="879475"/>
            </p14:xfrm>
          </p:contentPart>
        </mc:Choice>
        <mc:Fallback>
          <p:pic>
            <p:nvPicPr>
              <p:cNvPr id="29731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60715" y="5180178"/>
                <a:ext cx="2176132" cy="89819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307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8076AC7-FD76-40D5-86B0-09A5A5B5122A}" type="slidenum">
              <a:rPr lang="en-US" smtClean="0">
                <a:ea typeface="굴림"/>
                <a:cs typeface="굴림"/>
              </a:rPr>
              <a:pPr/>
              <a:t>15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Keys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r>
              <a:rPr lang="en-US" smtClean="0"/>
              <a:t>Failure from compression</a:t>
            </a:r>
          </a:p>
          <a:p>
            <a:pPr lvl="1"/>
            <a:endParaRPr lang="en-US" smtClean="0">
              <a:solidFill>
                <a:schemeClr val="accent2"/>
              </a:solidFill>
            </a:endParaRPr>
          </a:p>
          <a:p>
            <a:r>
              <a:rPr lang="en-US" smtClean="0"/>
              <a:t>Force distributed over bearing area (L H/2)</a:t>
            </a:r>
          </a:p>
          <a:p>
            <a:r>
              <a:rPr lang="en-US" smtClean="0"/>
              <a:t>Solve for key length, L</a:t>
            </a:r>
          </a:p>
          <a:p>
            <a:pPr lvl="1">
              <a:buFont typeface="Arial" charset="0"/>
              <a:buNone/>
            </a:pPr>
            <a:endParaRPr lang="en-US" smtClean="0">
              <a:solidFill>
                <a:schemeClr val="accent2"/>
              </a:solidFill>
            </a:endParaRPr>
          </a:p>
        </p:txBody>
      </p:sp>
      <p:pic>
        <p:nvPicPr>
          <p:cNvPr id="30725" name="Picture 7" descr="msotw9_temp0"/>
          <p:cNvPicPr>
            <a:picLocks noChangeAspect="1" noChangeArrowheads="1"/>
          </p:cNvPicPr>
          <p:nvPr/>
        </p:nvPicPr>
        <p:blipFill>
          <a:blip r:embed="rId2"/>
          <a:srcRect b="11879"/>
          <a:stretch>
            <a:fillRect/>
          </a:stretch>
        </p:blipFill>
        <p:spPr bwMode="auto">
          <a:xfrm>
            <a:off x="2673350" y="4076700"/>
            <a:ext cx="4706938" cy="180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072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08275" y="2195513"/>
              <a:ext cx="650875" cy="314325"/>
            </p14:xfrm>
          </p:contentPart>
        </mc:Choice>
        <mc:Fallback>
          <p:pic>
            <p:nvPicPr>
              <p:cNvPr id="3072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8915" y="2186152"/>
                <a:ext cx="669595" cy="333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072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02038" y="2114550"/>
              <a:ext cx="523875" cy="555625"/>
            </p14:xfrm>
          </p:contentPart>
        </mc:Choice>
        <mc:Fallback>
          <p:pic>
            <p:nvPicPr>
              <p:cNvPr id="3072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2683" y="2105200"/>
                <a:ext cx="542585" cy="574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072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9600" y="3595688"/>
              <a:ext cx="665163" cy="344487"/>
            </p14:xfrm>
          </p:contentPart>
        </mc:Choice>
        <mc:Fallback>
          <p:pic>
            <p:nvPicPr>
              <p:cNvPr id="3072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0242" y="3586329"/>
                <a:ext cx="683880" cy="363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073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90675" y="3587750"/>
              <a:ext cx="125413" cy="280988"/>
            </p14:xfrm>
          </p:contentPart>
        </mc:Choice>
        <mc:Fallback>
          <p:pic>
            <p:nvPicPr>
              <p:cNvPr id="3073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81305" y="3578396"/>
                <a:ext cx="144153" cy="299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073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33563" y="3678238"/>
              <a:ext cx="53975" cy="69850"/>
            </p14:xfrm>
          </p:contentPart>
        </mc:Choice>
        <mc:Fallback>
          <p:pic>
            <p:nvPicPr>
              <p:cNvPr id="3073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24207" y="3668877"/>
                <a:ext cx="72686" cy="88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073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12963" y="3532188"/>
              <a:ext cx="606425" cy="350837"/>
            </p14:xfrm>
          </p:contentPart>
        </mc:Choice>
        <mc:Fallback>
          <p:pic>
            <p:nvPicPr>
              <p:cNvPr id="3073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03617" y="3522832"/>
                <a:ext cx="625117" cy="369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073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6525" y="4056063"/>
              <a:ext cx="158750" cy="290512"/>
            </p14:xfrm>
          </p:contentPart>
        </mc:Choice>
        <mc:Fallback>
          <p:pic>
            <p:nvPicPr>
              <p:cNvPr id="3073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7166" y="4046703"/>
                <a:ext cx="177469" cy="309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073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0538" y="4017963"/>
              <a:ext cx="684212" cy="338137"/>
            </p14:xfrm>
          </p:contentPart>
        </mc:Choice>
        <mc:Fallback>
          <p:pic>
            <p:nvPicPr>
              <p:cNvPr id="3073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81180" y="4008600"/>
                <a:ext cx="702928" cy="356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073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79538" y="3989388"/>
              <a:ext cx="1169987" cy="558800"/>
            </p14:xfrm>
          </p:contentPart>
        </mc:Choice>
        <mc:Fallback>
          <p:pic>
            <p:nvPicPr>
              <p:cNvPr id="3073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70178" y="3980027"/>
                <a:ext cx="1188707" cy="577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073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43213" y="4056063"/>
              <a:ext cx="660400" cy="433387"/>
            </p14:xfrm>
          </p:contentPart>
        </mc:Choice>
        <mc:Fallback>
          <p:pic>
            <p:nvPicPr>
              <p:cNvPr id="3073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833851" y="4046704"/>
                <a:ext cx="679125" cy="452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073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2738" y="4819650"/>
              <a:ext cx="1762125" cy="511175"/>
            </p14:xfrm>
          </p:contentPart>
        </mc:Choice>
        <mc:Fallback>
          <p:pic>
            <p:nvPicPr>
              <p:cNvPr id="3073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03378" y="4810290"/>
                <a:ext cx="1780844" cy="529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073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89063" y="5386388"/>
              <a:ext cx="338137" cy="327025"/>
            </p14:xfrm>
          </p:contentPart>
        </mc:Choice>
        <mc:Fallback>
          <p:pic>
            <p:nvPicPr>
              <p:cNvPr id="3073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79700" y="5377055"/>
                <a:ext cx="356862" cy="345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073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95475" y="5376863"/>
              <a:ext cx="409575" cy="488950"/>
            </p14:xfrm>
          </p:contentPart>
        </mc:Choice>
        <mc:Fallback>
          <p:pic>
            <p:nvPicPr>
              <p:cNvPr id="3073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86117" y="5367502"/>
                <a:ext cx="428290" cy="50767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Gib-Head Key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CA" dirty="0" smtClean="0"/>
          </a:p>
          <a:p>
            <a:pPr>
              <a:defRPr/>
            </a:pPr>
            <a:endParaRPr lang="en-CA" dirty="0"/>
          </a:p>
          <a:p>
            <a:pPr>
              <a:defRPr/>
            </a:pPr>
            <a:endParaRPr lang="en-CA" dirty="0" smtClean="0"/>
          </a:p>
          <a:p>
            <a:pPr>
              <a:defRPr/>
            </a:pPr>
            <a:endParaRPr lang="en-CA" dirty="0"/>
          </a:p>
          <a:p>
            <a:pPr>
              <a:defRPr/>
            </a:pPr>
            <a:endParaRPr lang="en-CA" dirty="0" smtClean="0"/>
          </a:p>
          <a:p>
            <a:pPr>
              <a:defRPr/>
            </a:pPr>
            <a:endParaRPr lang="en-CA" dirty="0"/>
          </a:p>
          <a:p>
            <a:pPr>
              <a:defRPr/>
            </a:pPr>
            <a:endParaRPr lang="en-CA" dirty="0" smtClean="0"/>
          </a:p>
          <a:p>
            <a:pPr>
              <a:defRPr/>
            </a:pPr>
            <a:endParaRPr lang="en-CA" dirty="0"/>
          </a:p>
          <a:p>
            <a:pPr marL="0" indent="0">
              <a:buFontTx/>
              <a:buNone/>
              <a:defRPr/>
            </a:pPr>
            <a:r>
              <a:rPr lang="en-CA" dirty="0" smtClean="0"/>
              <a:t>Disadvantage:</a:t>
            </a:r>
            <a:endParaRPr lang="en-CA" dirty="0"/>
          </a:p>
        </p:txBody>
      </p:sp>
      <p:sp>
        <p:nvSpPr>
          <p:cNvPr id="31747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3174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754E623-C7E3-42D0-9C11-2259C9838705}" type="slidenum">
              <a:rPr lang="en-US" smtClean="0">
                <a:ea typeface="굴림"/>
                <a:cs typeface="굴림"/>
              </a:rPr>
              <a:pPr/>
              <a:t>16</a:t>
            </a:fld>
            <a:endParaRPr lang="en-US" smtClean="0">
              <a:ea typeface="굴림"/>
              <a:cs typeface="굴림"/>
            </a:endParaRPr>
          </a:p>
        </p:txBody>
      </p:sp>
      <p:pic>
        <p:nvPicPr>
          <p:cNvPr id="31749" name="Picture 2" descr="http://www.me.metu.edu.tr/courses/me114/Lectures/loc_key_spr_riv_files/gib-head_key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085850"/>
            <a:ext cx="34099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4" descr="http://t0.gstatic.com/images?q=tbn:ANd9GcSZFBf3OMMfN-YmYOXbnfnw-FqF7ihAnuCU2YJddD5Ry7P0QrO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1500" y="2205038"/>
            <a:ext cx="2667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1" name="Picture 6" descr="http://www.minibearings.com.au/images/product_diags/kgh_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31913" y="3500438"/>
            <a:ext cx="2867025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95738" y="2708275"/>
            <a:ext cx="4897437" cy="367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smtClean="0"/>
          </a:p>
        </p:txBody>
      </p:sp>
      <p:pic>
        <p:nvPicPr>
          <p:cNvPr id="32771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50825" y="2205038"/>
            <a:ext cx="4321175" cy="3240087"/>
          </a:xfrm>
        </p:spPr>
      </p:pic>
      <p:sp>
        <p:nvSpPr>
          <p:cNvPr id="3277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3277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C3F4F1D-27AE-4AB8-893E-728B956FD6AC}" type="slidenum">
              <a:rPr lang="en-US" smtClean="0">
                <a:ea typeface="굴림"/>
                <a:cs typeface="굴림"/>
              </a:rPr>
              <a:pPr/>
              <a:t>17</a:t>
            </a:fld>
            <a:endParaRPr lang="en-US" smtClean="0">
              <a:ea typeface="굴림"/>
              <a:cs typeface="굴림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3379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CF7F575-50E4-459C-BB2B-60FDE29A8167}" type="slidenum">
              <a:rPr lang="en-US" smtClean="0">
                <a:ea typeface="굴림"/>
                <a:cs typeface="굴림"/>
              </a:rPr>
              <a:pPr/>
              <a:t>18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Woodruff Key Use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Easy to install / remove</a:t>
            </a:r>
          </a:p>
          <a:p>
            <a:r>
              <a:rPr lang="en-US" smtClean="0"/>
              <a:t>Analysis similar to square keys</a:t>
            </a:r>
          </a:p>
        </p:txBody>
      </p:sp>
      <p:pic>
        <p:nvPicPr>
          <p:cNvPr id="33797" name="Picture 5" descr="Mis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2852738"/>
            <a:ext cx="4535487" cy="303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5651500" y="3619500"/>
            <a:ext cx="2681288" cy="1223963"/>
          </a:xfrm>
          <a:prstGeom prst="rect">
            <a:avLst/>
          </a:prstGeom>
          <a:gradFill rotWithShape="1">
            <a:gsLst>
              <a:gs pos="0">
                <a:srgbClr val="525252"/>
              </a:gs>
              <a:gs pos="50000">
                <a:srgbClr val="B2B2B2"/>
              </a:gs>
              <a:gs pos="100000">
                <a:srgbClr val="525252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33799" name="Oval 7"/>
          <p:cNvSpPr>
            <a:spLocks noChangeArrowheads="1"/>
          </p:cNvSpPr>
          <p:nvPr/>
        </p:nvSpPr>
        <p:spPr bwMode="auto">
          <a:xfrm>
            <a:off x="6092825" y="2332038"/>
            <a:ext cx="1690688" cy="1690687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33800" name="Freeform 8"/>
          <p:cNvSpPr>
            <a:spLocks/>
          </p:cNvSpPr>
          <p:nvPr/>
        </p:nvSpPr>
        <p:spPr bwMode="auto">
          <a:xfrm>
            <a:off x="8059738" y="3506788"/>
            <a:ext cx="441325" cy="1493837"/>
          </a:xfrm>
          <a:custGeom>
            <a:avLst/>
            <a:gdLst>
              <a:gd name="T0" fmla="*/ 2147483647 w 278"/>
              <a:gd name="T1" fmla="*/ 0 h 941"/>
              <a:gd name="T2" fmla="*/ 2147483647 w 278"/>
              <a:gd name="T3" fmla="*/ 2147483647 h 941"/>
              <a:gd name="T4" fmla="*/ 2147483647 w 278"/>
              <a:gd name="T5" fmla="*/ 2147483647 h 941"/>
              <a:gd name="T6" fmla="*/ 0 w 278"/>
              <a:gd name="T7" fmla="*/ 2147483647 h 941"/>
              <a:gd name="T8" fmla="*/ 2147483647 w 278"/>
              <a:gd name="T9" fmla="*/ 2147483647 h 941"/>
              <a:gd name="T10" fmla="*/ 0 w 278"/>
              <a:gd name="T11" fmla="*/ 2147483647 h 941"/>
              <a:gd name="T12" fmla="*/ 2147483647 w 278"/>
              <a:gd name="T13" fmla="*/ 2147483647 h 94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8"/>
              <a:gd name="T22" fmla="*/ 0 h 941"/>
              <a:gd name="T23" fmla="*/ 278 w 278"/>
              <a:gd name="T24" fmla="*/ 941 h 94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8" h="941">
                <a:moveTo>
                  <a:pt x="278" y="0"/>
                </a:moveTo>
                <a:lnTo>
                  <a:pt x="86" y="173"/>
                </a:lnTo>
                <a:lnTo>
                  <a:pt x="144" y="298"/>
                </a:lnTo>
                <a:lnTo>
                  <a:pt x="0" y="471"/>
                </a:lnTo>
                <a:lnTo>
                  <a:pt x="144" y="605"/>
                </a:lnTo>
                <a:lnTo>
                  <a:pt x="0" y="701"/>
                </a:lnTo>
                <a:lnTo>
                  <a:pt x="230" y="941"/>
                </a:ln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1" name="Arc 9"/>
          <p:cNvSpPr>
            <a:spLocks/>
          </p:cNvSpPr>
          <p:nvPr/>
        </p:nvSpPr>
        <p:spPr bwMode="auto">
          <a:xfrm flipH="1" flipV="1">
            <a:off x="6213475" y="3157538"/>
            <a:ext cx="1439863" cy="869950"/>
          </a:xfrm>
          <a:custGeom>
            <a:avLst/>
            <a:gdLst>
              <a:gd name="T0" fmla="*/ 0 w 35791"/>
              <a:gd name="T1" fmla="*/ 611893127 h 21600"/>
              <a:gd name="T2" fmla="*/ 2147483647 w 35791"/>
              <a:gd name="T3" fmla="*/ 630120828 h 21600"/>
              <a:gd name="T4" fmla="*/ 1159007985 w 35791"/>
              <a:gd name="T5" fmla="*/ 1411156984 h 21600"/>
              <a:gd name="T6" fmla="*/ 0 60000 65536"/>
              <a:gd name="T7" fmla="*/ 0 60000 65536"/>
              <a:gd name="T8" fmla="*/ 0 60000 65536"/>
              <a:gd name="T9" fmla="*/ 0 w 35791"/>
              <a:gd name="T10" fmla="*/ 0 h 21600"/>
              <a:gd name="T11" fmla="*/ 35791 w 3579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791" h="21600" fill="none" extrusionOk="0">
                <a:moveTo>
                  <a:pt x="-1" y="9365"/>
                </a:moveTo>
                <a:cubicBezTo>
                  <a:pt x="4029" y="3502"/>
                  <a:pt x="10686" y="-1"/>
                  <a:pt x="17801" y="0"/>
                </a:cubicBezTo>
                <a:cubicBezTo>
                  <a:pt x="25034" y="0"/>
                  <a:pt x="31787" y="3620"/>
                  <a:pt x="35790" y="9645"/>
                </a:cubicBezTo>
              </a:path>
              <a:path w="35791" h="21600" stroke="0" extrusionOk="0">
                <a:moveTo>
                  <a:pt x="-1" y="9365"/>
                </a:moveTo>
                <a:cubicBezTo>
                  <a:pt x="4029" y="3502"/>
                  <a:pt x="10686" y="-1"/>
                  <a:pt x="17801" y="0"/>
                </a:cubicBezTo>
                <a:cubicBezTo>
                  <a:pt x="25034" y="0"/>
                  <a:pt x="31787" y="3620"/>
                  <a:pt x="35790" y="9645"/>
                </a:cubicBezTo>
                <a:lnTo>
                  <a:pt x="17801" y="21600"/>
                </a:lnTo>
                <a:lnTo>
                  <a:pt x="-1" y="9365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5034" name="Group 10"/>
          <p:cNvGrpSpPr>
            <a:grpSpLocks/>
          </p:cNvGrpSpPr>
          <p:nvPr/>
        </p:nvGrpSpPr>
        <p:grpSpPr bwMode="auto">
          <a:xfrm>
            <a:off x="6218238" y="2905125"/>
            <a:ext cx="1695450" cy="1095375"/>
            <a:chOff x="4178" y="1485"/>
            <a:chExt cx="1068" cy="690"/>
          </a:xfrm>
        </p:grpSpPr>
        <p:grpSp>
          <p:nvGrpSpPr>
            <p:cNvPr id="33815" name="Group 11"/>
            <p:cNvGrpSpPr>
              <a:grpSpLocks/>
            </p:cNvGrpSpPr>
            <p:nvPr/>
          </p:nvGrpSpPr>
          <p:grpSpPr bwMode="auto">
            <a:xfrm>
              <a:off x="4178" y="1485"/>
              <a:ext cx="1068" cy="690"/>
              <a:chOff x="4178" y="1485"/>
              <a:chExt cx="1068" cy="690"/>
            </a:xfrm>
          </p:grpSpPr>
          <p:sp>
            <p:nvSpPr>
              <p:cNvPr id="33817" name="Arc 12"/>
              <p:cNvSpPr>
                <a:spLocks/>
              </p:cNvSpPr>
              <p:nvPr/>
            </p:nvSpPr>
            <p:spPr bwMode="auto">
              <a:xfrm rot="-1279882" flipH="1" flipV="1">
                <a:off x="4216" y="1627"/>
                <a:ext cx="1030" cy="548"/>
              </a:xfrm>
              <a:custGeom>
                <a:avLst/>
                <a:gdLst>
                  <a:gd name="T0" fmla="*/ 0 w 40676"/>
                  <a:gd name="T1" fmla="*/ 0 h 21600"/>
                  <a:gd name="T2" fmla="*/ 1 w 40676"/>
                  <a:gd name="T3" fmla="*/ 0 h 21600"/>
                  <a:gd name="T4" fmla="*/ 0 w 40676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676"/>
                  <a:gd name="T10" fmla="*/ 0 h 21600"/>
                  <a:gd name="T11" fmla="*/ 40676 w 40676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676" h="21600" fill="none" extrusionOk="0">
                    <a:moveTo>
                      <a:pt x="-1" y="14222"/>
                    </a:moveTo>
                    <a:cubicBezTo>
                      <a:pt x="3102" y="5684"/>
                      <a:pt x="11216" y="-1"/>
                      <a:pt x="20301" y="0"/>
                    </a:cubicBezTo>
                    <a:cubicBezTo>
                      <a:pt x="29466" y="0"/>
                      <a:pt x="37633" y="5783"/>
                      <a:pt x="40675" y="14429"/>
                    </a:cubicBezTo>
                  </a:path>
                  <a:path w="40676" h="21600" stroke="0" extrusionOk="0">
                    <a:moveTo>
                      <a:pt x="-1" y="14222"/>
                    </a:moveTo>
                    <a:cubicBezTo>
                      <a:pt x="3102" y="5684"/>
                      <a:pt x="11216" y="-1"/>
                      <a:pt x="20301" y="0"/>
                    </a:cubicBezTo>
                    <a:cubicBezTo>
                      <a:pt x="29466" y="0"/>
                      <a:pt x="37633" y="5783"/>
                      <a:pt x="40675" y="14429"/>
                    </a:cubicBezTo>
                    <a:lnTo>
                      <a:pt x="20301" y="21600"/>
                    </a:lnTo>
                    <a:lnTo>
                      <a:pt x="-1" y="14222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" name="Freeform 13"/>
              <p:cNvSpPr>
                <a:spLocks/>
              </p:cNvSpPr>
              <p:nvPr/>
            </p:nvSpPr>
            <p:spPr bwMode="auto">
              <a:xfrm>
                <a:off x="4178" y="1485"/>
                <a:ext cx="1013" cy="534"/>
              </a:xfrm>
              <a:custGeom>
                <a:avLst/>
                <a:gdLst>
                  <a:gd name="T0" fmla="*/ 55 w 1013"/>
                  <a:gd name="T1" fmla="*/ 534 h 534"/>
                  <a:gd name="T2" fmla="*/ 1013 w 1013"/>
                  <a:gd name="T3" fmla="*/ 160 h 534"/>
                  <a:gd name="T4" fmla="*/ 756 w 1013"/>
                  <a:gd name="T5" fmla="*/ 0 h 534"/>
                  <a:gd name="T6" fmla="*/ 0 w 1013"/>
                  <a:gd name="T7" fmla="*/ 333 h 534"/>
                  <a:gd name="T8" fmla="*/ 55 w 1013"/>
                  <a:gd name="T9" fmla="*/ 534 h 5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3"/>
                  <a:gd name="T16" fmla="*/ 0 h 534"/>
                  <a:gd name="T17" fmla="*/ 1013 w 1013"/>
                  <a:gd name="T18" fmla="*/ 534 h 5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3" h="534">
                    <a:moveTo>
                      <a:pt x="55" y="534"/>
                    </a:moveTo>
                    <a:lnTo>
                      <a:pt x="1013" y="160"/>
                    </a:lnTo>
                    <a:lnTo>
                      <a:pt x="756" y="0"/>
                    </a:lnTo>
                    <a:lnTo>
                      <a:pt x="0" y="333"/>
                    </a:lnTo>
                    <a:lnTo>
                      <a:pt x="55" y="53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16" name="Line 14"/>
            <p:cNvSpPr>
              <a:spLocks noChangeShapeType="1"/>
            </p:cNvSpPr>
            <p:nvPr/>
          </p:nvSpPr>
          <p:spPr bwMode="auto">
            <a:xfrm>
              <a:off x="4185" y="1950"/>
              <a:ext cx="2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03" name="Line 15"/>
          <p:cNvSpPr>
            <a:spLocks noChangeShapeType="1"/>
          </p:cNvSpPr>
          <p:nvPr/>
        </p:nvSpPr>
        <p:spPr bwMode="auto">
          <a:xfrm>
            <a:off x="5556250" y="4221163"/>
            <a:ext cx="3030538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85040" name="Group 16"/>
          <p:cNvGrpSpPr>
            <a:grpSpLocks/>
          </p:cNvGrpSpPr>
          <p:nvPr/>
        </p:nvGrpSpPr>
        <p:grpSpPr bwMode="auto">
          <a:xfrm rot="1339555">
            <a:off x="6096000" y="2936875"/>
            <a:ext cx="1695450" cy="1095375"/>
            <a:chOff x="4178" y="1485"/>
            <a:chExt cx="1068" cy="690"/>
          </a:xfrm>
        </p:grpSpPr>
        <p:sp>
          <p:nvSpPr>
            <p:cNvPr id="33813" name="Arc 17"/>
            <p:cNvSpPr>
              <a:spLocks/>
            </p:cNvSpPr>
            <p:nvPr/>
          </p:nvSpPr>
          <p:spPr bwMode="auto">
            <a:xfrm rot="-1279882" flipH="1" flipV="1">
              <a:off x="4216" y="1627"/>
              <a:ext cx="1030" cy="548"/>
            </a:xfrm>
            <a:custGeom>
              <a:avLst/>
              <a:gdLst>
                <a:gd name="T0" fmla="*/ 0 w 40676"/>
                <a:gd name="T1" fmla="*/ 0 h 21600"/>
                <a:gd name="T2" fmla="*/ 1 w 40676"/>
                <a:gd name="T3" fmla="*/ 0 h 21600"/>
                <a:gd name="T4" fmla="*/ 0 w 40676"/>
                <a:gd name="T5" fmla="*/ 0 h 21600"/>
                <a:gd name="T6" fmla="*/ 0 60000 65536"/>
                <a:gd name="T7" fmla="*/ 0 60000 65536"/>
                <a:gd name="T8" fmla="*/ 0 60000 65536"/>
                <a:gd name="T9" fmla="*/ 0 w 40676"/>
                <a:gd name="T10" fmla="*/ 0 h 21600"/>
                <a:gd name="T11" fmla="*/ 40676 w 4067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676" h="21600" fill="none" extrusionOk="0">
                  <a:moveTo>
                    <a:pt x="-1" y="14222"/>
                  </a:moveTo>
                  <a:cubicBezTo>
                    <a:pt x="3102" y="5684"/>
                    <a:pt x="11216" y="-1"/>
                    <a:pt x="20301" y="0"/>
                  </a:cubicBezTo>
                  <a:cubicBezTo>
                    <a:pt x="29466" y="0"/>
                    <a:pt x="37633" y="5783"/>
                    <a:pt x="40675" y="14429"/>
                  </a:cubicBezTo>
                </a:path>
                <a:path w="40676" h="21600" stroke="0" extrusionOk="0">
                  <a:moveTo>
                    <a:pt x="-1" y="14222"/>
                  </a:moveTo>
                  <a:cubicBezTo>
                    <a:pt x="3102" y="5684"/>
                    <a:pt x="11216" y="-1"/>
                    <a:pt x="20301" y="0"/>
                  </a:cubicBezTo>
                  <a:cubicBezTo>
                    <a:pt x="29466" y="0"/>
                    <a:pt x="37633" y="5783"/>
                    <a:pt x="40675" y="14429"/>
                  </a:cubicBezTo>
                  <a:lnTo>
                    <a:pt x="20301" y="21600"/>
                  </a:lnTo>
                  <a:lnTo>
                    <a:pt x="-1" y="14222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4" name="Freeform 18"/>
            <p:cNvSpPr>
              <a:spLocks/>
            </p:cNvSpPr>
            <p:nvPr/>
          </p:nvSpPr>
          <p:spPr bwMode="auto">
            <a:xfrm>
              <a:off x="4178" y="1485"/>
              <a:ext cx="1013" cy="534"/>
            </a:xfrm>
            <a:custGeom>
              <a:avLst/>
              <a:gdLst>
                <a:gd name="T0" fmla="*/ 55 w 1013"/>
                <a:gd name="T1" fmla="*/ 534 h 534"/>
                <a:gd name="T2" fmla="*/ 1013 w 1013"/>
                <a:gd name="T3" fmla="*/ 160 h 534"/>
                <a:gd name="T4" fmla="*/ 756 w 1013"/>
                <a:gd name="T5" fmla="*/ 0 h 534"/>
                <a:gd name="T6" fmla="*/ 0 w 1013"/>
                <a:gd name="T7" fmla="*/ 333 h 534"/>
                <a:gd name="T8" fmla="*/ 55 w 1013"/>
                <a:gd name="T9" fmla="*/ 534 h 5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3"/>
                <a:gd name="T16" fmla="*/ 0 h 534"/>
                <a:gd name="T17" fmla="*/ 1013 w 1013"/>
                <a:gd name="T18" fmla="*/ 534 h 5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3" h="534">
                  <a:moveTo>
                    <a:pt x="55" y="534"/>
                  </a:moveTo>
                  <a:lnTo>
                    <a:pt x="1013" y="160"/>
                  </a:lnTo>
                  <a:lnTo>
                    <a:pt x="756" y="0"/>
                  </a:lnTo>
                  <a:lnTo>
                    <a:pt x="0" y="333"/>
                  </a:lnTo>
                  <a:lnTo>
                    <a:pt x="55" y="53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5049" name="Line 25"/>
          <p:cNvSpPr>
            <a:spLocks noChangeShapeType="1"/>
          </p:cNvSpPr>
          <p:nvPr/>
        </p:nvSpPr>
        <p:spPr bwMode="auto">
          <a:xfrm>
            <a:off x="6218238" y="3643313"/>
            <a:ext cx="14430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5052" name="Rectangle 28"/>
          <p:cNvSpPr>
            <a:spLocks noChangeArrowheads="1"/>
          </p:cNvSpPr>
          <p:nvPr/>
        </p:nvSpPr>
        <p:spPr bwMode="auto">
          <a:xfrm>
            <a:off x="7164388" y="2695575"/>
            <a:ext cx="863600" cy="792163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latinLnBrk="1"/>
            <a:endParaRPr lang="en-CA"/>
          </a:p>
        </p:txBody>
      </p:sp>
      <p:grpSp>
        <p:nvGrpSpPr>
          <p:cNvPr id="385043" name="Group 19"/>
          <p:cNvGrpSpPr>
            <a:grpSpLocks/>
          </p:cNvGrpSpPr>
          <p:nvPr/>
        </p:nvGrpSpPr>
        <p:grpSpPr bwMode="auto">
          <a:xfrm>
            <a:off x="5734050" y="2578100"/>
            <a:ext cx="1282700" cy="3321050"/>
            <a:chOff x="4244" y="1302"/>
            <a:chExt cx="808" cy="2092"/>
          </a:xfrm>
        </p:grpSpPr>
        <p:sp>
          <p:nvSpPr>
            <p:cNvPr id="33808" name="Rectangle 20" descr="Wide upward diagonal"/>
            <p:cNvSpPr>
              <a:spLocks noChangeArrowheads="1"/>
            </p:cNvSpPr>
            <p:nvPr/>
          </p:nvSpPr>
          <p:spPr bwMode="auto">
            <a:xfrm>
              <a:off x="4273" y="1359"/>
              <a:ext cx="729" cy="500"/>
            </a:xfrm>
            <a:prstGeom prst="rect">
              <a:avLst/>
            </a:prstGeom>
            <a:pattFill prst="wdUpDiag">
              <a:fgClr>
                <a:srgbClr val="B2B2B2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3809" name="Freeform 21"/>
            <p:cNvSpPr>
              <a:spLocks/>
            </p:cNvSpPr>
            <p:nvPr/>
          </p:nvSpPr>
          <p:spPr bwMode="auto">
            <a:xfrm>
              <a:off x="4244" y="1302"/>
              <a:ext cx="787" cy="220"/>
            </a:xfrm>
            <a:custGeom>
              <a:avLst/>
              <a:gdLst>
                <a:gd name="T0" fmla="*/ 0 w 787"/>
                <a:gd name="T1" fmla="*/ 0 h 220"/>
                <a:gd name="T2" fmla="*/ 105 w 787"/>
                <a:gd name="T3" fmla="*/ 144 h 220"/>
                <a:gd name="T4" fmla="*/ 192 w 787"/>
                <a:gd name="T5" fmla="*/ 86 h 220"/>
                <a:gd name="T6" fmla="*/ 384 w 787"/>
                <a:gd name="T7" fmla="*/ 220 h 220"/>
                <a:gd name="T8" fmla="*/ 556 w 787"/>
                <a:gd name="T9" fmla="*/ 86 h 220"/>
                <a:gd name="T10" fmla="*/ 652 w 787"/>
                <a:gd name="T11" fmla="*/ 163 h 220"/>
                <a:gd name="T12" fmla="*/ 787 w 787"/>
                <a:gd name="T13" fmla="*/ 9 h 2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87"/>
                <a:gd name="T22" fmla="*/ 0 h 220"/>
                <a:gd name="T23" fmla="*/ 787 w 787"/>
                <a:gd name="T24" fmla="*/ 220 h 2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87" h="220">
                  <a:moveTo>
                    <a:pt x="0" y="0"/>
                  </a:moveTo>
                  <a:lnTo>
                    <a:pt x="105" y="144"/>
                  </a:lnTo>
                  <a:lnTo>
                    <a:pt x="192" y="86"/>
                  </a:lnTo>
                  <a:lnTo>
                    <a:pt x="384" y="220"/>
                  </a:lnTo>
                  <a:lnTo>
                    <a:pt x="556" y="86"/>
                  </a:lnTo>
                  <a:lnTo>
                    <a:pt x="652" y="163"/>
                  </a:lnTo>
                  <a:lnTo>
                    <a:pt x="787" y="9"/>
                  </a:ln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810" name="Group 22"/>
            <p:cNvGrpSpPr>
              <a:grpSpLocks/>
            </p:cNvGrpSpPr>
            <p:nvPr/>
          </p:nvGrpSpPr>
          <p:grpSpPr bwMode="auto">
            <a:xfrm flipV="1">
              <a:off x="4265" y="2751"/>
              <a:ext cx="787" cy="643"/>
              <a:chOff x="4590" y="2728"/>
              <a:chExt cx="787" cy="643"/>
            </a:xfrm>
          </p:grpSpPr>
          <p:sp>
            <p:nvSpPr>
              <p:cNvPr id="33811" name="Rectangle 23" descr="Wide upward diagonal"/>
              <p:cNvSpPr>
                <a:spLocks noChangeArrowheads="1"/>
              </p:cNvSpPr>
              <p:nvPr/>
            </p:nvSpPr>
            <p:spPr bwMode="auto">
              <a:xfrm>
                <a:off x="4619" y="2785"/>
                <a:ext cx="729" cy="586"/>
              </a:xfrm>
              <a:prstGeom prst="rect">
                <a:avLst/>
              </a:prstGeom>
              <a:pattFill prst="wdUpDiag">
                <a:fgClr>
                  <a:srgbClr val="B2B2B2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1"/>
                <a:endParaRPr lang="en-CA"/>
              </a:p>
            </p:txBody>
          </p:sp>
          <p:sp>
            <p:nvSpPr>
              <p:cNvPr id="33812" name="Freeform 24"/>
              <p:cNvSpPr>
                <a:spLocks/>
              </p:cNvSpPr>
              <p:nvPr/>
            </p:nvSpPr>
            <p:spPr bwMode="auto">
              <a:xfrm>
                <a:off x="4590" y="2728"/>
                <a:ext cx="787" cy="220"/>
              </a:xfrm>
              <a:custGeom>
                <a:avLst/>
                <a:gdLst>
                  <a:gd name="T0" fmla="*/ 0 w 787"/>
                  <a:gd name="T1" fmla="*/ 0 h 220"/>
                  <a:gd name="T2" fmla="*/ 105 w 787"/>
                  <a:gd name="T3" fmla="*/ 144 h 220"/>
                  <a:gd name="T4" fmla="*/ 192 w 787"/>
                  <a:gd name="T5" fmla="*/ 86 h 220"/>
                  <a:gd name="T6" fmla="*/ 384 w 787"/>
                  <a:gd name="T7" fmla="*/ 220 h 220"/>
                  <a:gd name="T8" fmla="*/ 556 w 787"/>
                  <a:gd name="T9" fmla="*/ 86 h 220"/>
                  <a:gd name="T10" fmla="*/ 652 w 787"/>
                  <a:gd name="T11" fmla="*/ 163 h 220"/>
                  <a:gd name="T12" fmla="*/ 787 w 787"/>
                  <a:gd name="T13" fmla="*/ 9 h 2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7"/>
                  <a:gd name="T22" fmla="*/ 0 h 220"/>
                  <a:gd name="T23" fmla="*/ 787 w 787"/>
                  <a:gd name="T24" fmla="*/ 220 h 2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7" h="220">
                    <a:moveTo>
                      <a:pt x="0" y="0"/>
                    </a:moveTo>
                    <a:lnTo>
                      <a:pt x="105" y="144"/>
                    </a:lnTo>
                    <a:lnTo>
                      <a:pt x="192" y="86"/>
                    </a:lnTo>
                    <a:lnTo>
                      <a:pt x="384" y="220"/>
                    </a:lnTo>
                    <a:lnTo>
                      <a:pt x="556" y="86"/>
                    </a:lnTo>
                    <a:lnTo>
                      <a:pt x="652" y="163"/>
                    </a:lnTo>
                    <a:lnTo>
                      <a:pt x="787" y="9"/>
                    </a:ln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5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3850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85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948 -1.33703E-6 L 2.22222E-6 -1.33703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85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85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33703E-6 L 0.06094 -1.33703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85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385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5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49" grpId="0" animBg="1"/>
      <p:bldP spid="38505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8E65C9F-1F76-4FE3-A486-BCF3CC66FC7A}" type="slidenum">
              <a:rPr lang="en-US" smtClean="0">
                <a:ea typeface="굴림"/>
                <a:cs typeface="굴림"/>
              </a:rPr>
              <a:pPr/>
              <a:t>19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Woodruff Key Geometry (Ref.)</a:t>
            </a:r>
          </a:p>
        </p:txBody>
      </p:sp>
      <p:pic>
        <p:nvPicPr>
          <p:cNvPr id="34820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388" y="2636838"/>
            <a:ext cx="8820150" cy="401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r>
              <a:rPr lang="en-US" smtClean="0"/>
              <a:t>Same analysis as rectangular keys above – geometry is different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174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628F2D9-491B-4C90-9942-E1764372193F}" type="slidenum">
              <a:rPr lang="en-US" smtClean="0">
                <a:ea typeface="굴림"/>
                <a:cs typeface="굴림"/>
              </a:rPr>
              <a:pPr/>
              <a:t>2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Objectives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CA" dirty="0" smtClean="0"/>
              <a:t>By the end of this section, you should be able to:</a:t>
            </a:r>
          </a:p>
          <a:p>
            <a:pPr lvl="1">
              <a:defRPr/>
            </a:pPr>
            <a:r>
              <a:rPr lang="en-CA" dirty="0" smtClean="0"/>
              <a:t>Identify shaft accessories (keys, pins, splines, etc.) and select an accessory of suitable size</a:t>
            </a:r>
          </a:p>
          <a:p>
            <a:pPr lvl="1">
              <a:defRPr/>
            </a:pPr>
            <a:r>
              <a:rPr lang="en-CA" dirty="0" smtClean="0"/>
              <a:t>Identify shaft coupling components: U-joints, lock-nuts, retaining rings, etc.</a:t>
            </a:r>
          </a:p>
          <a:p>
            <a:pPr marL="0" indent="0">
              <a:buFontTx/>
              <a:buNone/>
              <a:defRPr/>
            </a:pPr>
            <a:endParaRPr lang="en-CA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1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2784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8850B4C-1739-4BBF-9C40-D65E8B9FAF26}" type="slidenum">
              <a:rPr lang="en-US" smtClean="0">
                <a:ea typeface="굴림"/>
                <a:cs typeface="굴림"/>
              </a:rPr>
              <a:pPr/>
              <a:t>20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27843" name="Rectangle 60"/>
          <p:cNvSpPr>
            <a:spLocks noChangeArrowheads="1"/>
          </p:cNvSpPr>
          <p:nvPr/>
        </p:nvSpPr>
        <p:spPr bwMode="auto">
          <a:xfrm>
            <a:off x="7740650" y="6165850"/>
            <a:ext cx="1403350" cy="647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27844" name="Rectangle 3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1143000"/>
          </a:xfrm>
        </p:spPr>
        <p:txBody>
          <a:bodyPr/>
          <a:lstStyle/>
          <a:p>
            <a:pPr algn="l"/>
            <a:r>
              <a:rPr lang="en-US" sz="3600" smtClean="0"/>
              <a:t>Woodruff Keys: Areas</a:t>
            </a:r>
          </a:p>
        </p:txBody>
      </p:sp>
      <p:sp>
        <p:nvSpPr>
          <p:cNvPr id="2784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Shear Area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Bearing Area</a:t>
            </a:r>
          </a:p>
        </p:txBody>
      </p:sp>
      <p:graphicFrame>
        <p:nvGraphicFramePr>
          <p:cNvPr id="27836" name="Object 188"/>
          <p:cNvGraphicFramePr>
            <a:graphicFrameLocks noChangeAspect="1"/>
          </p:cNvGraphicFramePr>
          <p:nvPr/>
        </p:nvGraphicFramePr>
        <p:xfrm>
          <a:off x="942975" y="2281238"/>
          <a:ext cx="1397000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9" name="Equation" r:id="rId3" imgW="647700" imgH="228600" progId="">
                  <p:embed/>
                </p:oleObj>
              </mc:Choice>
              <mc:Fallback>
                <p:oleObj name="Equation" r:id="rId3" imgW="647700" imgH="228600" progId="">
                  <p:embed/>
                  <p:pic>
                    <p:nvPicPr>
                      <p:cNvPr id="0" name="Picture 1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75" y="2281238"/>
                        <a:ext cx="1397000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37" name="Object 189"/>
          <p:cNvGraphicFramePr>
            <a:graphicFrameLocks noChangeAspect="1"/>
          </p:cNvGraphicFramePr>
          <p:nvPr/>
        </p:nvGraphicFramePr>
        <p:xfrm>
          <a:off x="450850" y="4194175"/>
          <a:ext cx="5129213" cy="18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90" name="Equation" r:id="rId5" imgW="2667000" imgH="990600" progId="Equation.3">
                  <p:embed/>
                </p:oleObj>
              </mc:Choice>
              <mc:Fallback>
                <p:oleObj name="Equation" r:id="rId5" imgW="2667000" imgH="990600" progId="Equation.3">
                  <p:embed/>
                  <p:pic>
                    <p:nvPicPr>
                      <p:cNvPr id="0" name="Picture 1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" y="4194175"/>
                        <a:ext cx="5129213" cy="189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38" name="Object 190"/>
          <p:cNvGraphicFramePr>
            <a:graphicFrameLocks noChangeAspect="1"/>
          </p:cNvGraphicFramePr>
          <p:nvPr/>
        </p:nvGraphicFramePr>
        <p:xfrm>
          <a:off x="5868988" y="5378450"/>
          <a:ext cx="2951162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91" name="Equation" r:id="rId7" imgW="1905000" imgH="863600" progId="">
                  <p:embed/>
                </p:oleObj>
              </mc:Choice>
              <mc:Fallback>
                <p:oleObj name="Equation" r:id="rId7" imgW="1905000" imgH="863600" progId="">
                  <p:embed/>
                  <p:pic>
                    <p:nvPicPr>
                      <p:cNvPr id="0" name="Picture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988" y="5378450"/>
                        <a:ext cx="2951162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39" name="Object 191"/>
          <p:cNvGraphicFramePr>
            <a:graphicFrameLocks noChangeAspect="1"/>
          </p:cNvGraphicFramePr>
          <p:nvPr/>
        </p:nvGraphicFramePr>
        <p:xfrm>
          <a:off x="5940425" y="3933825"/>
          <a:ext cx="2824163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92" name="Equation" r:id="rId9" imgW="1854200" imgH="863600" progId="Equation.3">
                  <p:embed/>
                </p:oleObj>
              </mc:Choice>
              <mc:Fallback>
                <p:oleObj name="Equation" r:id="rId9" imgW="1854200" imgH="863600" progId="Equation.3">
                  <p:embed/>
                  <p:pic>
                    <p:nvPicPr>
                      <p:cNvPr id="0" name="Picture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3933825"/>
                        <a:ext cx="2824163" cy="1343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40" name="Object 192"/>
          <p:cNvGraphicFramePr>
            <a:graphicFrameLocks noChangeAspect="1"/>
          </p:cNvGraphicFramePr>
          <p:nvPr/>
        </p:nvGraphicFramePr>
        <p:xfrm>
          <a:off x="900113" y="2786063"/>
          <a:ext cx="274161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93" name="Equation" r:id="rId11" imgW="1244060" imgH="266584" progId="Equation.3">
                  <p:embed/>
                </p:oleObj>
              </mc:Choice>
              <mc:Fallback>
                <p:oleObj name="Equation" r:id="rId11" imgW="1244060" imgH="266584" progId="Equation.3">
                  <p:embed/>
                  <p:pic>
                    <p:nvPicPr>
                      <p:cNvPr id="0" name="Picture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786063"/>
                        <a:ext cx="2741612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846" name="Oval 2" descr="Wide upward diagonal"/>
          <p:cNvSpPr>
            <a:spLocks noChangeArrowheads="1"/>
          </p:cNvSpPr>
          <p:nvPr/>
        </p:nvSpPr>
        <p:spPr bwMode="auto">
          <a:xfrm>
            <a:off x="4167188" y="1535113"/>
            <a:ext cx="1673225" cy="1671637"/>
          </a:xfrm>
          <a:prstGeom prst="ellipse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27847" name="Rectangle 6"/>
          <p:cNvSpPr>
            <a:spLocks noChangeArrowheads="1"/>
          </p:cNvSpPr>
          <p:nvPr/>
        </p:nvSpPr>
        <p:spPr bwMode="auto">
          <a:xfrm>
            <a:off x="6064250" y="1798638"/>
            <a:ext cx="2413000" cy="1138237"/>
          </a:xfrm>
          <a:prstGeom prst="rect">
            <a:avLst/>
          </a:prstGeom>
          <a:gradFill rotWithShape="1">
            <a:gsLst>
              <a:gs pos="0">
                <a:srgbClr val="525252"/>
              </a:gs>
              <a:gs pos="50000">
                <a:srgbClr val="B2B2B2"/>
              </a:gs>
              <a:gs pos="100000">
                <a:srgbClr val="525252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27848" name="Oval 7"/>
          <p:cNvSpPr>
            <a:spLocks noChangeArrowheads="1"/>
          </p:cNvSpPr>
          <p:nvPr/>
        </p:nvSpPr>
        <p:spPr bwMode="auto">
          <a:xfrm>
            <a:off x="6461125" y="617538"/>
            <a:ext cx="1522413" cy="1520825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27849" name="Freeform 8"/>
          <p:cNvSpPr>
            <a:spLocks/>
          </p:cNvSpPr>
          <p:nvPr/>
        </p:nvSpPr>
        <p:spPr bwMode="auto">
          <a:xfrm>
            <a:off x="8231188" y="1674813"/>
            <a:ext cx="398462" cy="1343025"/>
          </a:xfrm>
          <a:custGeom>
            <a:avLst/>
            <a:gdLst>
              <a:gd name="T0" fmla="*/ 2147483647 w 278"/>
              <a:gd name="T1" fmla="*/ 0 h 941"/>
              <a:gd name="T2" fmla="*/ 2147483647 w 278"/>
              <a:gd name="T3" fmla="*/ 2147483647 h 941"/>
              <a:gd name="T4" fmla="*/ 2147483647 w 278"/>
              <a:gd name="T5" fmla="*/ 2147483647 h 941"/>
              <a:gd name="T6" fmla="*/ 0 w 278"/>
              <a:gd name="T7" fmla="*/ 2147483647 h 941"/>
              <a:gd name="T8" fmla="*/ 2147483647 w 278"/>
              <a:gd name="T9" fmla="*/ 2147483647 h 941"/>
              <a:gd name="T10" fmla="*/ 0 w 278"/>
              <a:gd name="T11" fmla="*/ 2147483647 h 941"/>
              <a:gd name="T12" fmla="*/ 2147483647 w 278"/>
              <a:gd name="T13" fmla="*/ 2147483647 h 94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8"/>
              <a:gd name="T22" fmla="*/ 0 h 941"/>
              <a:gd name="T23" fmla="*/ 278 w 278"/>
              <a:gd name="T24" fmla="*/ 941 h 94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8" h="941">
                <a:moveTo>
                  <a:pt x="278" y="0"/>
                </a:moveTo>
                <a:lnTo>
                  <a:pt x="86" y="173"/>
                </a:lnTo>
                <a:lnTo>
                  <a:pt x="144" y="298"/>
                </a:lnTo>
                <a:lnTo>
                  <a:pt x="0" y="471"/>
                </a:lnTo>
                <a:lnTo>
                  <a:pt x="144" y="605"/>
                </a:lnTo>
                <a:lnTo>
                  <a:pt x="0" y="701"/>
                </a:lnTo>
                <a:lnTo>
                  <a:pt x="230" y="941"/>
                </a:ln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850" name="Arc 9"/>
          <p:cNvSpPr>
            <a:spLocks/>
          </p:cNvSpPr>
          <p:nvPr/>
        </p:nvSpPr>
        <p:spPr bwMode="auto">
          <a:xfrm flipH="1" flipV="1">
            <a:off x="6570663" y="1360488"/>
            <a:ext cx="1295400" cy="782637"/>
          </a:xfrm>
          <a:custGeom>
            <a:avLst/>
            <a:gdLst>
              <a:gd name="T0" fmla="*/ 0 w 35791"/>
              <a:gd name="T1" fmla="*/ 445526821 h 21600"/>
              <a:gd name="T2" fmla="*/ 1696929755 w 35791"/>
              <a:gd name="T3" fmla="*/ 458798311 h 21600"/>
              <a:gd name="T4" fmla="*/ 843984419 w 35791"/>
              <a:gd name="T5" fmla="*/ 1027479976 h 21600"/>
              <a:gd name="T6" fmla="*/ 0 60000 65536"/>
              <a:gd name="T7" fmla="*/ 0 60000 65536"/>
              <a:gd name="T8" fmla="*/ 0 60000 65536"/>
              <a:gd name="T9" fmla="*/ 0 w 35791"/>
              <a:gd name="T10" fmla="*/ 0 h 21600"/>
              <a:gd name="T11" fmla="*/ 35791 w 3579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791" h="21600" fill="none" extrusionOk="0">
                <a:moveTo>
                  <a:pt x="-1" y="9365"/>
                </a:moveTo>
                <a:cubicBezTo>
                  <a:pt x="4029" y="3502"/>
                  <a:pt x="10686" y="-1"/>
                  <a:pt x="17801" y="0"/>
                </a:cubicBezTo>
                <a:cubicBezTo>
                  <a:pt x="25034" y="0"/>
                  <a:pt x="31787" y="3620"/>
                  <a:pt x="35790" y="9645"/>
                </a:cubicBezTo>
              </a:path>
              <a:path w="35791" h="21600" stroke="0" extrusionOk="0">
                <a:moveTo>
                  <a:pt x="-1" y="9365"/>
                </a:moveTo>
                <a:cubicBezTo>
                  <a:pt x="4029" y="3502"/>
                  <a:pt x="10686" y="-1"/>
                  <a:pt x="17801" y="0"/>
                </a:cubicBezTo>
                <a:cubicBezTo>
                  <a:pt x="25034" y="0"/>
                  <a:pt x="31787" y="3620"/>
                  <a:pt x="35790" y="9645"/>
                </a:cubicBezTo>
                <a:lnTo>
                  <a:pt x="17801" y="21600"/>
                </a:lnTo>
                <a:lnTo>
                  <a:pt x="-1" y="9365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851" name="Line 10"/>
          <p:cNvSpPr>
            <a:spLocks noChangeShapeType="1"/>
          </p:cNvSpPr>
          <p:nvPr/>
        </p:nvSpPr>
        <p:spPr bwMode="auto">
          <a:xfrm>
            <a:off x="6586538" y="1795463"/>
            <a:ext cx="12731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852" name="Arc 12"/>
          <p:cNvSpPr>
            <a:spLocks/>
          </p:cNvSpPr>
          <p:nvPr/>
        </p:nvSpPr>
        <p:spPr bwMode="auto">
          <a:xfrm flipH="1" flipV="1">
            <a:off x="6486525" y="1371600"/>
            <a:ext cx="1471613" cy="782638"/>
          </a:xfrm>
          <a:custGeom>
            <a:avLst/>
            <a:gdLst>
              <a:gd name="T0" fmla="*/ 0 w 40676"/>
              <a:gd name="T1" fmla="*/ 676569146 h 21600"/>
              <a:gd name="T2" fmla="*/ 1926212025 w 40676"/>
              <a:gd name="T3" fmla="*/ 686368350 h 21600"/>
              <a:gd name="T4" fmla="*/ 961354375 w 40676"/>
              <a:gd name="T5" fmla="*/ 1027484187 h 21600"/>
              <a:gd name="T6" fmla="*/ 0 60000 65536"/>
              <a:gd name="T7" fmla="*/ 0 60000 65536"/>
              <a:gd name="T8" fmla="*/ 0 60000 65536"/>
              <a:gd name="T9" fmla="*/ 0 w 40676"/>
              <a:gd name="T10" fmla="*/ 0 h 21600"/>
              <a:gd name="T11" fmla="*/ 40676 w 40676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676" h="21600" fill="none" extrusionOk="0">
                <a:moveTo>
                  <a:pt x="-1" y="14222"/>
                </a:moveTo>
                <a:cubicBezTo>
                  <a:pt x="3102" y="5684"/>
                  <a:pt x="11216" y="-1"/>
                  <a:pt x="20301" y="0"/>
                </a:cubicBezTo>
                <a:cubicBezTo>
                  <a:pt x="29466" y="0"/>
                  <a:pt x="37633" y="5783"/>
                  <a:pt x="40675" y="14429"/>
                </a:cubicBezTo>
              </a:path>
              <a:path w="40676" h="21600" stroke="0" extrusionOk="0">
                <a:moveTo>
                  <a:pt x="-1" y="14222"/>
                </a:moveTo>
                <a:cubicBezTo>
                  <a:pt x="3102" y="5684"/>
                  <a:pt x="11216" y="-1"/>
                  <a:pt x="20301" y="0"/>
                </a:cubicBezTo>
                <a:cubicBezTo>
                  <a:pt x="29466" y="0"/>
                  <a:pt x="37633" y="5783"/>
                  <a:pt x="40675" y="14429"/>
                </a:cubicBezTo>
                <a:lnTo>
                  <a:pt x="20301" y="21600"/>
                </a:lnTo>
                <a:lnTo>
                  <a:pt x="-1" y="14222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853" name="Rectangle 15"/>
          <p:cNvSpPr>
            <a:spLocks noChangeArrowheads="1"/>
          </p:cNvSpPr>
          <p:nvPr/>
        </p:nvSpPr>
        <p:spPr bwMode="auto">
          <a:xfrm>
            <a:off x="6462713" y="950913"/>
            <a:ext cx="1560512" cy="714375"/>
          </a:xfrm>
          <a:prstGeom prst="rect">
            <a:avLst/>
          </a:prstGeom>
          <a:pattFill prst="wdUpDiag">
            <a:fgClr>
              <a:srgbClr val="B2B2B2"/>
            </a:fgClr>
            <a:bgClr>
              <a:schemeClr val="bg1"/>
            </a:bgClr>
          </a:patt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27854" name="Freeform 16"/>
          <p:cNvSpPr>
            <a:spLocks/>
          </p:cNvSpPr>
          <p:nvPr/>
        </p:nvSpPr>
        <p:spPr bwMode="auto">
          <a:xfrm>
            <a:off x="6421438" y="869950"/>
            <a:ext cx="1682750" cy="312738"/>
          </a:xfrm>
          <a:custGeom>
            <a:avLst/>
            <a:gdLst>
              <a:gd name="T0" fmla="*/ 0 w 787"/>
              <a:gd name="T1" fmla="*/ 0 h 220"/>
              <a:gd name="T2" fmla="*/ 2147483647 w 787"/>
              <a:gd name="T3" fmla="*/ 2147483647 h 220"/>
              <a:gd name="T4" fmla="*/ 2147483647 w 787"/>
              <a:gd name="T5" fmla="*/ 2147483647 h 220"/>
              <a:gd name="T6" fmla="*/ 2147483647 w 787"/>
              <a:gd name="T7" fmla="*/ 2147483647 h 220"/>
              <a:gd name="T8" fmla="*/ 2147483647 w 787"/>
              <a:gd name="T9" fmla="*/ 2147483647 h 220"/>
              <a:gd name="T10" fmla="*/ 2147483647 w 787"/>
              <a:gd name="T11" fmla="*/ 2147483647 h 220"/>
              <a:gd name="T12" fmla="*/ 2147483647 w 787"/>
              <a:gd name="T13" fmla="*/ 2147483647 h 2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87"/>
              <a:gd name="T22" fmla="*/ 0 h 220"/>
              <a:gd name="T23" fmla="*/ 787 w 787"/>
              <a:gd name="T24" fmla="*/ 220 h 22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87" h="220">
                <a:moveTo>
                  <a:pt x="0" y="0"/>
                </a:moveTo>
                <a:lnTo>
                  <a:pt x="105" y="144"/>
                </a:lnTo>
                <a:lnTo>
                  <a:pt x="192" y="86"/>
                </a:lnTo>
                <a:lnTo>
                  <a:pt x="384" y="220"/>
                </a:lnTo>
                <a:lnTo>
                  <a:pt x="556" y="86"/>
                </a:lnTo>
                <a:lnTo>
                  <a:pt x="652" y="163"/>
                </a:lnTo>
                <a:lnTo>
                  <a:pt x="787" y="9"/>
                </a:ln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7855" name="Group 17"/>
          <p:cNvGrpSpPr>
            <a:grpSpLocks/>
          </p:cNvGrpSpPr>
          <p:nvPr/>
        </p:nvGrpSpPr>
        <p:grpSpPr bwMode="auto">
          <a:xfrm flipV="1">
            <a:off x="6451600" y="2938463"/>
            <a:ext cx="1682750" cy="919162"/>
            <a:chOff x="4590" y="2728"/>
            <a:chExt cx="787" cy="643"/>
          </a:xfrm>
        </p:grpSpPr>
        <p:sp>
          <p:nvSpPr>
            <p:cNvPr id="27879" name="Rectangle 18"/>
            <p:cNvSpPr>
              <a:spLocks noChangeArrowheads="1"/>
            </p:cNvSpPr>
            <p:nvPr/>
          </p:nvSpPr>
          <p:spPr bwMode="auto">
            <a:xfrm>
              <a:off x="4619" y="2785"/>
              <a:ext cx="729" cy="586"/>
            </a:xfrm>
            <a:prstGeom prst="rect">
              <a:avLst/>
            </a:prstGeom>
            <a:pattFill prst="wdUpDiag">
              <a:fgClr>
                <a:srgbClr val="B2B2B2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27880" name="Freeform 19"/>
            <p:cNvSpPr>
              <a:spLocks/>
            </p:cNvSpPr>
            <p:nvPr/>
          </p:nvSpPr>
          <p:spPr bwMode="auto">
            <a:xfrm>
              <a:off x="4590" y="2728"/>
              <a:ext cx="787" cy="220"/>
            </a:xfrm>
            <a:custGeom>
              <a:avLst/>
              <a:gdLst>
                <a:gd name="T0" fmla="*/ 0 w 787"/>
                <a:gd name="T1" fmla="*/ 0 h 220"/>
                <a:gd name="T2" fmla="*/ 105 w 787"/>
                <a:gd name="T3" fmla="*/ 144 h 220"/>
                <a:gd name="T4" fmla="*/ 192 w 787"/>
                <a:gd name="T5" fmla="*/ 86 h 220"/>
                <a:gd name="T6" fmla="*/ 384 w 787"/>
                <a:gd name="T7" fmla="*/ 220 h 220"/>
                <a:gd name="T8" fmla="*/ 556 w 787"/>
                <a:gd name="T9" fmla="*/ 86 h 220"/>
                <a:gd name="T10" fmla="*/ 652 w 787"/>
                <a:gd name="T11" fmla="*/ 163 h 220"/>
                <a:gd name="T12" fmla="*/ 787 w 787"/>
                <a:gd name="T13" fmla="*/ 9 h 2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87"/>
                <a:gd name="T22" fmla="*/ 0 h 220"/>
                <a:gd name="T23" fmla="*/ 787 w 787"/>
                <a:gd name="T24" fmla="*/ 220 h 2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87" h="220">
                  <a:moveTo>
                    <a:pt x="0" y="0"/>
                  </a:moveTo>
                  <a:lnTo>
                    <a:pt x="105" y="144"/>
                  </a:lnTo>
                  <a:lnTo>
                    <a:pt x="192" y="86"/>
                  </a:lnTo>
                  <a:lnTo>
                    <a:pt x="384" y="220"/>
                  </a:lnTo>
                  <a:lnTo>
                    <a:pt x="556" y="86"/>
                  </a:lnTo>
                  <a:lnTo>
                    <a:pt x="652" y="163"/>
                  </a:lnTo>
                  <a:lnTo>
                    <a:pt x="787" y="9"/>
                  </a:lnTo>
                </a:path>
              </a:pathLst>
            </a:custGeom>
            <a:pattFill prst="wdUpDiag">
              <a:fgClr>
                <a:srgbClr val="B2B2B2"/>
              </a:fgClr>
              <a:bgClr>
                <a:schemeClr val="bg1"/>
              </a:bgClr>
            </a:patt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856" name="Oval 20"/>
          <p:cNvSpPr>
            <a:spLocks noChangeArrowheads="1"/>
          </p:cNvSpPr>
          <p:nvPr/>
        </p:nvSpPr>
        <p:spPr bwMode="auto">
          <a:xfrm>
            <a:off x="6450013" y="592138"/>
            <a:ext cx="1562100" cy="1560512"/>
          </a:xfrm>
          <a:prstGeom prst="ellips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27857" name="Line 21"/>
          <p:cNvSpPr>
            <a:spLocks noChangeShapeType="1"/>
          </p:cNvSpPr>
          <p:nvPr/>
        </p:nvSpPr>
        <p:spPr bwMode="auto">
          <a:xfrm>
            <a:off x="7243763" y="1247775"/>
            <a:ext cx="0" cy="1635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858" name="Line 22"/>
          <p:cNvSpPr>
            <a:spLocks noChangeShapeType="1"/>
          </p:cNvSpPr>
          <p:nvPr/>
        </p:nvSpPr>
        <p:spPr bwMode="auto">
          <a:xfrm>
            <a:off x="7135813" y="1330325"/>
            <a:ext cx="2063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859" name="Line 23"/>
          <p:cNvSpPr>
            <a:spLocks noChangeShapeType="1"/>
          </p:cNvSpPr>
          <p:nvPr/>
        </p:nvSpPr>
        <p:spPr bwMode="auto">
          <a:xfrm flipH="1">
            <a:off x="5818188" y="1795463"/>
            <a:ext cx="1936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860" name="Line 24"/>
          <p:cNvSpPr>
            <a:spLocks noChangeShapeType="1"/>
          </p:cNvSpPr>
          <p:nvPr/>
        </p:nvSpPr>
        <p:spPr bwMode="auto">
          <a:xfrm flipH="1">
            <a:off x="5830888" y="2151063"/>
            <a:ext cx="10842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861" name="Rectangle 25"/>
          <p:cNvSpPr>
            <a:spLocks noChangeArrowheads="1"/>
          </p:cNvSpPr>
          <p:nvPr/>
        </p:nvSpPr>
        <p:spPr bwMode="auto">
          <a:xfrm>
            <a:off x="4911725" y="1644650"/>
            <a:ext cx="192088" cy="493713"/>
          </a:xfrm>
          <a:prstGeom prst="rect">
            <a:avLst/>
          </a:prstGeom>
          <a:solidFill>
            <a:srgbClr val="96969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27862" name="Oval 26"/>
          <p:cNvSpPr>
            <a:spLocks noChangeArrowheads="1"/>
          </p:cNvSpPr>
          <p:nvPr/>
        </p:nvSpPr>
        <p:spPr bwMode="auto">
          <a:xfrm>
            <a:off x="4445000" y="1795463"/>
            <a:ext cx="1125538" cy="1123950"/>
          </a:xfrm>
          <a:prstGeom prst="ellipse">
            <a:avLst/>
          </a:prstGeom>
          <a:solidFill>
            <a:srgbClr val="B2B2B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27863" name="Rectangle 27"/>
          <p:cNvSpPr>
            <a:spLocks noChangeArrowheads="1"/>
          </p:cNvSpPr>
          <p:nvPr/>
        </p:nvSpPr>
        <p:spPr bwMode="auto">
          <a:xfrm>
            <a:off x="4918075" y="1641475"/>
            <a:ext cx="185738" cy="479425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27864" name="Line 28"/>
          <p:cNvSpPr>
            <a:spLocks noChangeShapeType="1"/>
          </p:cNvSpPr>
          <p:nvPr/>
        </p:nvSpPr>
        <p:spPr bwMode="auto">
          <a:xfrm flipV="1">
            <a:off x="4899025" y="1206500"/>
            <a:ext cx="0" cy="357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865" name="Line 29"/>
          <p:cNvSpPr>
            <a:spLocks noChangeShapeType="1"/>
          </p:cNvSpPr>
          <p:nvPr/>
        </p:nvSpPr>
        <p:spPr bwMode="auto">
          <a:xfrm flipV="1">
            <a:off x="5092700" y="1214438"/>
            <a:ext cx="0" cy="357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866" name="Line 30"/>
          <p:cNvSpPr>
            <a:spLocks noChangeShapeType="1"/>
          </p:cNvSpPr>
          <p:nvPr/>
        </p:nvSpPr>
        <p:spPr bwMode="auto">
          <a:xfrm>
            <a:off x="8175625" y="1658938"/>
            <a:ext cx="4540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867" name="Line 31"/>
          <p:cNvSpPr>
            <a:spLocks noChangeShapeType="1"/>
          </p:cNvSpPr>
          <p:nvPr/>
        </p:nvSpPr>
        <p:spPr bwMode="auto">
          <a:xfrm>
            <a:off x="7600950" y="2151063"/>
            <a:ext cx="10699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868" name="Line 34"/>
          <p:cNvSpPr>
            <a:spLocks noChangeShapeType="1"/>
          </p:cNvSpPr>
          <p:nvPr/>
        </p:nvSpPr>
        <p:spPr bwMode="auto">
          <a:xfrm>
            <a:off x="8545513" y="1658938"/>
            <a:ext cx="0" cy="466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869" name="Line 35"/>
          <p:cNvSpPr>
            <a:spLocks noChangeShapeType="1"/>
          </p:cNvSpPr>
          <p:nvPr/>
        </p:nvSpPr>
        <p:spPr bwMode="auto">
          <a:xfrm flipV="1">
            <a:off x="5927725" y="1808163"/>
            <a:ext cx="0" cy="3159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870" name="Line 36"/>
          <p:cNvSpPr>
            <a:spLocks noChangeShapeType="1"/>
          </p:cNvSpPr>
          <p:nvPr/>
        </p:nvSpPr>
        <p:spPr bwMode="auto">
          <a:xfrm flipH="1" flipV="1">
            <a:off x="6708775" y="809625"/>
            <a:ext cx="525463" cy="5159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871" name="Text Box 37"/>
          <p:cNvSpPr txBox="1">
            <a:spLocks noChangeArrowheads="1"/>
          </p:cNvSpPr>
          <p:nvPr/>
        </p:nvSpPr>
        <p:spPr bwMode="auto">
          <a:xfrm>
            <a:off x="5338763" y="1193800"/>
            <a:ext cx="5492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>
              <a:spcBef>
                <a:spcPct val="50000"/>
              </a:spcBef>
            </a:pPr>
            <a:r>
              <a:rPr lang="en-US" sz="1800" b="1" i="1">
                <a:solidFill>
                  <a:srgbClr val="000099"/>
                </a:solidFill>
                <a:latin typeface="Times New Roman" pitchFamily="18" charset="0"/>
              </a:rPr>
              <a:t>W</a:t>
            </a:r>
          </a:p>
        </p:txBody>
      </p:sp>
      <p:sp>
        <p:nvSpPr>
          <p:cNvPr id="27872" name="Text Box 38"/>
          <p:cNvSpPr txBox="1">
            <a:spLocks noChangeArrowheads="1"/>
          </p:cNvSpPr>
          <p:nvPr/>
        </p:nvSpPr>
        <p:spPr bwMode="auto">
          <a:xfrm>
            <a:off x="8472488" y="1782763"/>
            <a:ext cx="4921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>
              <a:spcBef>
                <a:spcPct val="50000"/>
              </a:spcBef>
            </a:pPr>
            <a:r>
              <a:rPr lang="en-US" sz="1800" b="1" i="1">
                <a:solidFill>
                  <a:srgbClr val="000099"/>
                </a:solidFill>
                <a:latin typeface="Times New Roman" pitchFamily="18" charset="0"/>
              </a:rPr>
              <a:t>C</a:t>
            </a:r>
          </a:p>
        </p:txBody>
      </p:sp>
      <p:sp>
        <p:nvSpPr>
          <p:cNvPr id="27873" name="Text Box 39"/>
          <p:cNvSpPr txBox="1">
            <a:spLocks noChangeArrowheads="1"/>
          </p:cNvSpPr>
          <p:nvPr/>
        </p:nvSpPr>
        <p:spPr bwMode="auto">
          <a:xfrm>
            <a:off x="6113463" y="606425"/>
            <a:ext cx="6334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>
              <a:spcBef>
                <a:spcPct val="50000"/>
              </a:spcBef>
            </a:pPr>
            <a:r>
              <a:rPr lang="en-US" sz="1800" b="1" i="1">
                <a:solidFill>
                  <a:srgbClr val="000099"/>
                </a:solidFill>
                <a:latin typeface="Times New Roman" pitchFamily="18" charset="0"/>
              </a:rPr>
              <a:t>B/2</a:t>
            </a:r>
          </a:p>
        </p:txBody>
      </p:sp>
      <p:sp>
        <p:nvSpPr>
          <p:cNvPr id="27874" name="Text Box 40"/>
          <p:cNvSpPr txBox="1">
            <a:spLocks noChangeArrowheads="1"/>
          </p:cNvSpPr>
          <p:nvPr/>
        </p:nvSpPr>
        <p:spPr bwMode="auto">
          <a:xfrm>
            <a:off x="5681663" y="1419225"/>
            <a:ext cx="4921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>
              <a:spcBef>
                <a:spcPct val="50000"/>
              </a:spcBef>
            </a:pPr>
            <a:r>
              <a:rPr lang="en-US" sz="1800" b="1" i="1">
                <a:solidFill>
                  <a:srgbClr val="000099"/>
                </a:solidFill>
                <a:latin typeface="Times New Roman" pitchFamily="18" charset="0"/>
              </a:rPr>
              <a:t>d</a:t>
            </a:r>
            <a:r>
              <a:rPr lang="en-US" sz="1800" b="1" i="1" baseline="-25000">
                <a:solidFill>
                  <a:srgbClr val="000099"/>
                </a:solidFill>
                <a:latin typeface="Times New Roman" pitchFamily="18" charset="0"/>
              </a:rPr>
              <a:t>s</a:t>
            </a:r>
            <a:endParaRPr lang="en-US" sz="1800" b="1" i="1">
              <a:solidFill>
                <a:srgbClr val="000099"/>
              </a:solidFill>
              <a:latin typeface="Times New Roman" pitchFamily="18" charset="0"/>
            </a:endParaRPr>
          </a:p>
        </p:txBody>
      </p:sp>
      <p:sp>
        <p:nvSpPr>
          <p:cNvPr id="27875" name="Line 46"/>
          <p:cNvSpPr>
            <a:spLocks noChangeShapeType="1"/>
          </p:cNvSpPr>
          <p:nvPr/>
        </p:nvSpPr>
        <p:spPr bwMode="auto">
          <a:xfrm>
            <a:off x="6462713" y="1666875"/>
            <a:ext cx="0" cy="125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876" name="Line 47"/>
          <p:cNvSpPr>
            <a:spLocks noChangeShapeType="1"/>
          </p:cNvSpPr>
          <p:nvPr/>
        </p:nvSpPr>
        <p:spPr bwMode="auto">
          <a:xfrm>
            <a:off x="8023225" y="1666875"/>
            <a:ext cx="0" cy="125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877" name="Line 48"/>
          <p:cNvSpPr>
            <a:spLocks noChangeShapeType="1"/>
          </p:cNvSpPr>
          <p:nvPr/>
        </p:nvSpPr>
        <p:spPr bwMode="auto">
          <a:xfrm>
            <a:off x="5919788" y="2365375"/>
            <a:ext cx="2706687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878" name="Freeform 58"/>
          <p:cNvSpPr>
            <a:spLocks/>
          </p:cNvSpPr>
          <p:nvPr/>
        </p:nvSpPr>
        <p:spPr bwMode="auto">
          <a:xfrm rot="10800000">
            <a:off x="6502400" y="3606800"/>
            <a:ext cx="1682750" cy="314325"/>
          </a:xfrm>
          <a:custGeom>
            <a:avLst/>
            <a:gdLst>
              <a:gd name="T0" fmla="*/ 0 w 787"/>
              <a:gd name="T1" fmla="*/ 0 h 220"/>
              <a:gd name="T2" fmla="*/ 2147483647 w 787"/>
              <a:gd name="T3" fmla="*/ 2147483647 h 220"/>
              <a:gd name="T4" fmla="*/ 2147483647 w 787"/>
              <a:gd name="T5" fmla="*/ 2147483647 h 220"/>
              <a:gd name="T6" fmla="*/ 2147483647 w 787"/>
              <a:gd name="T7" fmla="*/ 2147483647 h 220"/>
              <a:gd name="T8" fmla="*/ 2147483647 w 787"/>
              <a:gd name="T9" fmla="*/ 2147483647 h 220"/>
              <a:gd name="T10" fmla="*/ 2147483647 w 787"/>
              <a:gd name="T11" fmla="*/ 2147483647 h 220"/>
              <a:gd name="T12" fmla="*/ 2147483647 w 787"/>
              <a:gd name="T13" fmla="*/ 2147483647 h 2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87"/>
              <a:gd name="T22" fmla="*/ 0 h 220"/>
              <a:gd name="T23" fmla="*/ 787 w 787"/>
              <a:gd name="T24" fmla="*/ 220 h 22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87" h="220">
                <a:moveTo>
                  <a:pt x="0" y="0"/>
                </a:moveTo>
                <a:lnTo>
                  <a:pt x="105" y="144"/>
                </a:lnTo>
                <a:lnTo>
                  <a:pt x="192" y="86"/>
                </a:lnTo>
                <a:lnTo>
                  <a:pt x="384" y="220"/>
                </a:lnTo>
                <a:lnTo>
                  <a:pt x="556" y="86"/>
                </a:lnTo>
                <a:lnTo>
                  <a:pt x="652" y="163"/>
                </a:lnTo>
                <a:lnTo>
                  <a:pt x="787" y="9"/>
                </a:ln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7882" name="Ink 2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96988" y="852488"/>
              <a:ext cx="631825" cy="315912"/>
            </p14:xfrm>
          </p:contentPart>
        </mc:Choice>
        <mc:Fallback>
          <p:pic>
            <p:nvPicPr>
              <p:cNvPr id="27882" name="Ink 2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87628" y="843133"/>
                <a:ext cx="650546" cy="334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7883" name="Ink 2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4888" y="850900"/>
              <a:ext cx="841375" cy="373063"/>
            </p14:xfrm>
          </p:contentPart>
        </mc:Choice>
        <mc:Fallback>
          <p:pic>
            <p:nvPicPr>
              <p:cNvPr id="27883" name="Ink 2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65527" y="841537"/>
                <a:ext cx="860096" cy="391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7884" name="Ink 2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46463" y="850900"/>
              <a:ext cx="311150" cy="250825"/>
            </p14:xfrm>
          </p:contentPart>
        </mc:Choice>
        <mc:Fallback>
          <p:pic>
            <p:nvPicPr>
              <p:cNvPr id="27884" name="Ink 2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37100" y="841544"/>
                <a:ext cx="329877" cy="269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7885" name="Ink 2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0238" y="1244600"/>
              <a:ext cx="452437" cy="254000"/>
            </p14:xfrm>
          </p:contentPart>
        </mc:Choice>
        <mc:Fallback>
          <p:pic>
            <p:nvPicPr>
              <p:cNvPr id="27885" name="Ink 2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20872" y="1235246"/>
                <a:ext cx="471168" cy="272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7886" name="Ink 2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33500" y="1279525"/>
              <a:ext cx="693738" cy="309563"/>
            </p14:xfrm>
          </p:contentPart>
        </mc:Choice>
        <mc:Fallback>
          <p:pic>
            <p:nvPicPr>
              <p:cNvPr id="27886" name="Ink 2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324140" y="1270166"/>
                <a:ext cx="712458" cy="328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7887" name="Ink 2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39963" y="1393825"/>
              <a:ext cx="192087" cy="117475"/>
            </p14:xfrm>
          </p:contentPart>
        </mc:Choice>
        <mc:Fallback>
          <p:pic>
            <p:nvPicPr>
              <p:cNvPr id="27887" name="Ink 2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30610" y="1384456"/>
                <a:ext cx="210792" cy="136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7888" name="Ink 2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41613" y="1393825"/>
              <a:ext cx="495300" cy="103188"/>
            </p14:xfrm>
          </p:contentPart>
        </mc:Choice>
        <mc:Fallback>
          <p:pic>
            <p:nvPicPr>
              <p:cNvPr id="27888" name="Ink 2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732254" y="1384477"/>
                <a:ext cx="514018" cy="12188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3789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4725C87-E080-4078-8115-D34F50554FF8}" type="slidenum">
              <a:rPr lang="en-US" smtClean="0">
                <a:ea typeface="굴림"/>
                <a:cs typeface="굴림"/>
              </a:rPr>
              <a:pPr/>
              <a:t>21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Keyway Stress Concentrations</a:t>
            </a:r>
          </a:p>
        </p:txBody>
      </p:sp>
      <p:pic>
        <p:nvPicPr>
          <p:cNvPr id="37892" name="Picture 5" descr="msotw9_temp0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468313" y="1184275"/>
            <a:ext cx="8027987" cy="5673725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3891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1E0B8D4-A6AF-4B4C-9C22-F553E0CE7F04}" type="slidenum">
              <a:rPr lang="en-US" smtClean="0">
                <a:ea typeface="굴림"/>
                <a:cs typeface="굴림"/>
              </a:rPr>
              <a:pPr/>
              <a:t>22</a:t>
            </a:fld>
            <a:endParaRPr lang="en-US" smtClean="0">
              <a:ea typeface="굴림"/>
              <a:cs typeface="굴림"/>
            </a:endParaRPr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3800" y="4660900"/>
            <a:ext cx="3086100" cy="208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468" t="23499"/>
          <a:stretch>
            <a:fillRect/>
          </a:stretch>
        </p:blipFill>
        <p:spPr bwMode="auto">
          <a:xfrm>
            <a:off x="5232400" y="1125538"/>
            <a:ext cx="2903538" cy="359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Retaining Rings</a:t>
            </a:r>
          </a:p>
        </p:txBody>
      </p:sp>
      <p:sp>
        <p:nvSpPr>
          <p:cNvPr id="3891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775200" cy="4525963"/>
          </a:xfrm>
        </p:spPr>
        <p:txBody>
          <a:bodyPr/>
          <a:lstStyle/>
          <a:p>
            <a:r>
              <a:rPr lang="en-US" smtClean="0"/>
              <a:t>Seat in grooves on the shaft to prevent axial motion of supported members</a:t>
            </a:r>
          </a:p>
          <a:p>
            <a:pPr lvl="1"/>
            <a:r>
              <a:rPr lang="en-US" smtClean="0"/>
              <a:t>Introduces stress concentration</a:t>
            </a:r>
          </a:p>
          <a:p>
            <a:r>
              <a:rPr lang="en-US" smtClean="0"/>
              <a:t>Internal or external</a:t>
            </a:r>
          </a:p>
          <a:p>
            <a:r>
              <a:rPr lang="en-US" smtClean="0"/>
              <a:t>Shoulder height and axial thrust capacity varies (see table and file on Vista)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892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73663" y="1766888"/>
              <a:ext cx="592137" cy="722312"/>
            </p14:xfrm>
          </p:contentPart>
        </mc:Choice>
        <mc:Fallback>
          <p:pic>
            <p:nvPicPr>
              <p:cNvPr id="3892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4304" y="1757526"/>
                <a:ext cx="610855" cy="741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892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80200" y="2728913"/>
              <a:ext cx="676275" cy="628650"/>
            </p14:xfrm>
          </p:contentPart>
        </mc:Choice>
        <mc:Fallback>
          <p:pic>
            <p:nvPicPr>
              <p:cNvPr id="3892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0842" y="2719552"/>
                <a:ext cx="694990" cy="647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892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95988" y="1804988"/>
              <a:ext cx="363537" cy="554037"/>
            </p14:xfrm>
          </p:contentPart>
        </mc:Choice>
        <mc:Fallback>
          <p:pic>
            <p:nvPicPr>
              <p:cNvPr id="3892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86630" y="1795628"/>
                <a:ext cx="382254" cy="572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892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75588" y="3665538"/>
              <a:ext cx="403225" cy="355600"/>
            </p14:xfrm>
          </p:contentPart>
        </mc:Choice>
        <mc:Fallback>
          <p:pic>
            <p:nvPicPr>
              <p:cNvPr id="3892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66236" y="3656171"/>
                <a:ext cx="421929" cy="374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892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70713" y="1079500"/>
              <a:ext cx="620712" cy="288925"/>
            </p14:xfrm>
          </p:contentPart>
        </mc:Choice>
        <mc:Fallback>
          <p:pic>
            <p:nvPicPr>
              <p:cNvPr id="3892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61352" y="1070145"/>
                <a:ext cx="639434" cy="307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892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64475" y="1219200"/>
              <a:ext cx="752475" cy="331788"/>
            </p14:xfrm>
          </p:contentPart>
        </mc:Choice>
        <mc:Fallback>
          <p:pic>
            <p:nvPicPr>
              <p:cNvPr id="3892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55114" y="1209844"/>
                <a:ext cx="771197" cy="35050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3993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63713C9-0F5F-412C-A483-302BF78A9C1D}" type="slidenum">
              <a:rPr lang="en-US" smtClean="0">
                <a:ea typeface="굴림"/>
                <a:cs typeface="굴림"/>
              </a:rPr>
              <a:pPr/>
              <a:t>23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3993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Retaining Ring Example</a:t>
            </a:r>
          </a:p>
        </p:txBody>
      </p:sp>
      <p:pic>
        <p:nvPicPr>
          <p:cNvPr id="39940" name="Picture 6" descr="DSCN098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8888" y="1250950"/>
            <a:ext cx="6840537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4406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239D063-63C0-4BD4-9DD3-DAC32EDC0E17}" type="slidenum">
              <a:rPr lang="en-US" smtClean="0">
                <a:ea typeface="굴림"/>
                <a:cs typeface="굴림"/>
              </a:rPr>
              <a:pPr/>
              <a:t>24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440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CA" smtClean="0"/>
          </a:p>
        </p:txBody>
      </p:sp>
      <p:sp>
        <p:nvSpPr>
          <p:cNvPr id="440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 smtClean="0"/>
          </a:p>
        </p:txBody>
      </p:sp>
      <p:graphicFrame>
        <p:nvGraphicFramePr>
          <p:cNvPr id="44062" name="Object 30"/>
          <p:cNvGraphicFramePr>
            <a:graphicFrameLocks noChangeAspect="1"/>
          </p:cNvGraphicFramePr>
          <p:nvPr/>
        </p:nvGraphicFramePr>
        <p:xfrm>
          <a:off x="468313" y="44450"/>
          <a:ext cx="7885112" cy="680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3" name="Image" r:id="rId3" imgW="9079365" imgH="7834921" progId="">
                  <p:embed/>
                </p:oleObj>
              </mc:Choice>
              <mc:Fallback>
                <p:oleObj name="Image" r:id="rId3" imgW="9079365" imgH="7834921" progId="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4450"/>
                        <a:ext cx="7885112" cy="680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/>
          <p:cNvSpPr/>
          <p:nvPr/>
        </p:nvSpPr>
        <p:spPr bwMode="auto">
          <a:xfrm flipH="1">
            <a:off x="3543300" y="3773488"/>
            <a:ext cx="1206500" cy="1241425"/>
          </a:xfrm>
          <a:custGeom>
            <a:avLst/>
            <a:gdLst>
              <a:gd name="connsiteX0" fmla="*/ 178419 w 1278673"/>
              <a:gd name="connsiteY0" fmla="*/ 0 h 1241502"/>
              <a:gd name="connsiteX1" fmla="*/ 1278673 w 1278673"/>
              <a:gd name="connsiteY1" fmla="*/ 14868 h 1241502"/>
              <a:gd name="connsiteX2" fmla="*/ 1278673 w 1278673"/>
              <a:gd name="connsiteY2" fmla="*/ 1241502 h 1241502"/>
              <a:gd name="connsiteX3" fmla="*/ 193288 w 1278673"/>
              <a:gd name="connsiteY3" fmla="*/ 1241502 h 1241502"/>
              <a:gd name="connsiteX4" fmla="*/ 29736 w 1278673"/>
              <a:gd name="connsiteY4" fmla="*/ 1063082 h 1241502"/>
              <a:gd name="connsiteX5" fmla="*/ 408878 w 1278673"/>
              <a:gd name="connsiteY5" fmla="*/ 579863 h 1241502"/>
              <a:gd name="connsiteX6" fmla="*/ 0 w 1278673"/>
              <a:gd name="connsiteY6" fmla="*/ 141248 h 1241502"/>
              <a:gd name="connsiteX7" fmla="*/ 178419 w 1278673"/>
              <a:gd name="connsiteY7" fmla="*/ 0 h 1241502"/>
              <a:gd name="connsiteX0" fmla="*/ 197127 w 1297381"/>
              <a:gd name="connsiteY0" fmla="*/ 0 h 1241502"/>
              <a:gd name="connsiteX1" fmla="*/ 1297381 w 1297381"/>
              <a:gd name="connsiteY1" fmla="*/ 14868 h 1241502"/>
              <a:gd name="connsiteX2" fmla="*/ 1297381 w 1297381"/>
              <a:gd name="connsiteY2" fmla="*/ 1241502 h 1241502"/>
              <a:gd name="connsiteX3" fmla="*/ 211996 w 1297381"/>
              <a:gd name="connsiteY3" fmla="*/ 1241502 h 1241502"/>
              <a:gd name="connsiteX4" fmla="*/ 48444 w 1297381"/>
              <a:gd name="connsiteY4" fmla="*/ 1063082 h 1241502"/>
              <a:gd name="connsiteX5" fmla="*/ 427586 w 1297381"/>
              <a:gd name="connsiteY5" fmla="*/ 579863 h 1241502"/>
              <a:gd name="connsiteX6" fmla="*/ 18708 w 1297381"/>
              <a:gd name="connsiteY6" fmla="*/ 141248 h 1241502"/>
              <a:gd name="connsiteX7" fmla="*/ 197127 w 1297381"/>
              <a:gd name="connsiteY7" fmla="*/ 0 h 1241502"/>
              <a:gd name="connsiteX0" fmla="*/ 197127 w 1297381"/>
              <a:gd name="connsiteY0" fmla="*/ 0 h 1241502"/>
              <a:gd name="connsiteX1" fmla="*/ 1297381 w 1297381"/>
              <a:gd name="connsiteY1" fmla="*/ 14868 h 1241502"/>
              <a:gd name="connsiteX2" fmla="*/ 1297381 w 1297381"/>
              <a:gd name="connsiteY2" fmla="*/ 1241502 h 1241502"/>
              <a:gd name="connsiteX3" fmla="*/ 211996 w 1297381"/>
              <a:gd name="connsiteY3" fmla="*/ 1241502 h 1241502"/>
              <a:gd name="connsiteX4" fmla="*/ 48444 w 1297381"/>
              <a:gd name="connsiteY4" fmla="*/ 1063082 h 1241502"/>
              <a:gd name="connsiteX5" fmla="*/ 427586 w 1297381"/>
              <a:gd name="connsiteY5" fmla="*/ 579863 h 1241502"/>
              <a:gd name="connsiteX6" fmla="*/ 18708 w 1297381"/>
              <a:gd name="connsiteY6" fmla="*/ 141248 h 1241502"/>
              <a:gd name="connsiteX7" fmla="*/ 197127 w 1297381"/>
              <a:gd name="connsiteY7" fmla="*/ 0 h 1241502"/>
              <a:gd name="connsiteX0" fmla="*/ 197127 w 1297381"/>
              <a:gd name="connsiteY0" fmla="*/ 0 h 1241502"/>
              <a:gd name="connsiteX1" fmla="*/ 1297381 w 1297381"/>
              <a:gd name="connsiteY1" fmla="*/ 14868 h 1241502"/>
              <a:gd name="connsiteX2" fmla="*/ 1297381 w 1297381"/>
              <a:gd name="connsiteY2" fmla="*/ 1241502 h 1241502"/>
              <a:gd name="connsiteX3" fmla="*/ 211996 w 1297381"/>
              <a:gd name="connsiteY3" fmla="*/ 1241502 h 1241502"/>
              <a:gd name="connsiteX4" fmla="*/ 48444 w 1297381"/>
              <a:gd name="connsiteY4" fmla="*/ 1063082 h 1241502"/>
              <a:gd name="connsiteX5" fmla="*/ 427586 w 1297381"/>
              <a:gd name="connsiteY5" fmla="*/ 579863 h 1241502"/>
              <a:gd name="connsiteX6" fmla="*/ 18708 w 1297381"/>
              <a:gd name="connsiteY6" fmla="*/ 141248 h 1241502"/>
              <a:gd name="connsiteX7" fmla="*/ 197127 w 1297381"/>
              <a:gd name="connsiteY7" fmla="*/ 0 h 1241502"/>
              <a:gd name="connsiteX0" fmla="*/ 178541 w 1278795"/>
              <a:gd name="connsiteY0" fmla="*/ 0 h 1241502"/>
              <a:gd name="connsiteX1" fmla="*/ 1278795 w 1278795"/>
              <a:gd name="connsiteY1" fmla="*/ 14868 h 1241502"/>
              <a:gd name="connsiteX2" fmla="*/ 1278795 w 1278795"/>
              <a:gd name="connsiteY2" fmla="*/ 1241502 h 1241502"/>
              <a:gd name="connsiteX3" fmla="*/ 193410 w 1278795"/>
              <a:gd name="connsiteY3" fmla="*/ 1241502 h 1241502"/>
              <a:gd name="connsiteX4" fmla="*/ 29858 w 1278795"/>
              <a:gd name="connsiteY4" fmla="*/ 1063082 h 1241502"/>
              <a:gd name="connsiteX5" fmla="*/ 148804 w 1278795"/>
              <a:gd name="connsiteY5" fmla="*/ 579863 h 1241502"/>
              <a:gd name="connsiteX6" fmla="*/ 122 w 1278795"/>
              <a:gd name="connsiteY6" fmla="*/ 141248 h 1241502"/>
              <a:gd name="connsiteX7" fmla="*/ 178541 w 1278795"/>
              <a:gd name="connsiteY7" fmla="*/ 0 h 1241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78795" h="1241502">
                <a:moveTo>
                  <a:pt x="178541" y="0"/>
                </a:moveTo>
                <a:lnTo>
                  <a:pt x="1278795" y="14868"/>
                </a:lnTo>
                <a:lnTo>
                  <a:pt x="1278795" y="1241502"/>
                </a:lnTo>
                <a:lnTo>
                  <a:pt x="193410" y="1241502"/>
                </a:lnTo>
                <a:cubicBezTo>
                  <a:pt x="-14746" y="1211765"/>
                  <a:pt x="37292" y="1173355"/>
                  <a:pt x="29858" y="1063082"/>
                </a:cubicBezTo>
                <a:cubicBezTo>
                  <a:pt x="22424" y="952809"/>
                  <a:pt x="153760" y="733502"/>
                  <a:pt x="148804" y="579863"/>
                </a:cubicBezTo>
                <a:cubicBezTo>
                  <a:pt x="143848" y="426224"/>
                  <a:pt x="-4834" y="237892"/>
                  <a:pt x="122" y="141248"/>
                </a:cubicBezTo>
                <a:cubicBezTo>
                  <a:pt x="5078" y="44604"/>
                  <a:pt x="-34571" y="21063"/>
                  <a:pt x="178541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>
            <a:spAutoFit/>
          </a:bodyPr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450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6743BCC-6CE3-4F99-A807-B836430D45A1}" type="slidenum">
              <a:rPr lang="en-US" smtClean="0">
                <a:ea typeface="굴림"/>
                <a:cs typeface="굴림"/>
              </a:rPr>
              <a:pPr/>
              <a:t>25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Retaining Ring Failure Loads 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7450" y="1484313"/>
            <a:ext cx="4114800" cy="965200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n-CA" sz="2400" smtClean="0"/>
              <a:t>Retaining Ring Failure</a:t>
            </a:r>
          </a:p>
          <a:p>
            <a:pPr marL="0" indent="0" algn="ctr">
              <a:buFontTx/>
              <a:buNone/>
            </a:pPr>
            <a:r>
              <a:rPr lang="en-CA" sz="2400" smtClean="0"/>
              <a:t>(Ring Shear)</a:t>
            </a:r>
          </a:p>
        </p:txBody>
      </p:sp>
      <p:sp>
        <p:nvSpPr>
          <p:cNvPr id="21" name="Freeform 20"/>
          <p:cNvSpPr/>
          <p:nvPr/>
        </p:nvSpPr>
        <p:spPr bwMode="auto">
          <a:xfrm>
            <a:off x="2097088" y="3773488"/>
            <a:ext cx="1303337" cy="1255712"/>
          </a:xfrm>
          <a:custGeom>
            <a:avLst/>
            <a:gdLst>
              <a:gd name="connsiteX0" fmla="*/ 178419 w 1278673"/>
              <a:gd name="connsiteY0" fmla="*/ 0 h 1241502"/>
              <a:gd name="connsiteX1" fmla="*/ 1278673 w 1278673"/>
              <a:gd name="connsiteY1" fmla="*/ 14868 h 1241502"/>
              <a:gd name="connsiteX2" fmla="*/ 1278673 w 1278673"/>
              <a:gd name="connsiteY2" fmla="*/ 1241502 h 1241502"/>
              <a:gd name="connsiteX3" fmla="*/ 193288 w 1278673"/>
              <a:gd name="connsiteY3" fmla="*/ 1241502 h 1241502"/>
              <a:gd name="connsiteX4" fmla="*/ 29736 w 1278673"/>
              <a:gd name="connsiteY4" fmla="*/ 1063082 h 1241502"/>
              <a:gd name="connsiteX5" fmla="*/ 408878 w 1278673"/>
              <a:gd name="connsiteY5" fmla="*/ 579863 h 1241502"/>
              <a:gd name="connsiteX6" fmla="*/ 0 w 1278673"/>
              <a:gd name="connsiteY6" fmla="*/ 141248 h 1241502"/>
              <a:gd name="connsiteX7" fmla="*/ 178419 w 1278673"/>
              <a:gd name="connsiteY7" fmla="*/ 0 h 1241502"/>
              <a:gd name="connsiteX0" fmla="*/ 197127 w 1297381"/>
              <a:gd name="connsiteY0" fmla="*/ 0 h 1241502"/>
              <a:gd name="connsiteX1" fmla="*/ 1297381 w 1297381"/>
              <a:gd name="connsiteY1" fmla="*/ 14868 h 1241502"/>
              <a:gd name="connsiteX2" fmla="*/ 1297381 w 1297381"/>
              <a:gd name="connsiteY2" fmla="*/ 1241502 h 1241502"/>
              <a:gd name="connsiteX3" fmla="*/ 211996 w 1297381"/>
              <a:gd name="connsiteY3" fmla="*/ 1241502 h 1241502"/>
              <a:gd name="connsiteX4" fmla="*/ 48444 w 1297381"/>
              <a:gd name="connsiteY4" fmla="*/ 1063082 h 1241502"/>
              <a:gd name="connsiteX5" fmla="*/ 427586 w 1297381"/>
              <a:gd name="connsiteY5" fmla="*/ 579863 h 1241502"/>
              <a:gd name="connsiteX6" fmla="*/ 18708 w 1297381"/>
              <a:gd name="connsiteY6" fmla="*/ 141248 h 1241502"/>
              <a:gd name="connsiteX7" fmla="*/ 197127 w 1297381"/>
              <a:gd name="connsiteY7" fmla="*/ 0 h 1241502"/>
              <a:gd name="connsiteX0" fmla="*/ 197127 w 1297381"/>
              <a:gd name="connsiteY0" fmla="*/ 0 h 1241502"/>
              <a:gd name="connsiteX1" fmla="*/ 1297381 w 1297381"/>
              <a:gd name="connsiteY1" fmla="*/ 14868 h 1241502"/>
              <a:gd name="connsiteX2" fmla="*/ 1297381 w 1297381"/>
              <a:gd name="connsiteY2" fmla="*/ 1241502 h 1241502"/>
              <a:gd name="connsiteX3" fmla="*/ 211996 w 1297381"/>
              <a:gd name="connsiteY3" fmla="*/ 1241502 h 1241502"/>
              <a:gd name="connsiteX4" fmla="*/ 48444 w 1297381"/>
              <a:gd name="connsiteY4" fmla="*/ 1063082 h 1241502"/>
              <a:gd name="connsiteX5" fmla="*/ 427586 w 1297381"/>
              <a:gd name="connsiteY5" fmla="*/ 579863 h 1241502"/>
              <a:gd name="connsiteX6" fmla="*/ 18708 w 1297381"/>
              <a:gd name="connsiteY6" fmla="*/ 141248 h 1241502"/>
              <a:gd name="connsiteX7" fmla="*/ 197127 w 1297381"/>
              <a:gd name="connsiteY7" fmla="*/ 0 h 1241502"/>
              <a:gd name="connsiteX0" fmla="*/ 197127 w 1297381"/>
              <a:gd name="connsiteY0" fmla="*/ 0 h 1241502"/>
              <a:gd name="connsiteX1" fmla="*/ 1297381 w 1297381"/>
              <a:gd name="connsiteY1" fmla="*/ 14868 h 1241502"/>
              <a:gd name="connsiteX2" fmla="*/ 1297381 w 1297381"/>
              <a:gd name="connsiteY2" fmla="*/ 1241502 h 1241502"/>
              <a:gd name="connsiteX3" fmla="*/ 211996 w 1297381"/>
              <a:gd name="connsiteY3" fmla="*/ 1241502 h 1241502"/>
              <a:gd name="connsiteX4" fmla="*/ 48444 w 1297381"/>
              <a:gd name="connsiteY4" fmla="*/ 1063082 h 1241502"/>
              <a:gd name="connsiteX5" fmla="*/ 427586 w 1297381"/>
              <a:gd name="connsiteY5" fmla="*/ 579863 h 1241502"/>
              <a:gd name="connsiteX6" fmla="*/ 18708 w 1297381"/>
              <a:gd name="connsiteY6" fmla="*/ 141248 h 1241502"/>
              <a:gd name="connsiteX7" fmla="*/ 197127 w 1297381"/>
              <a:gd name="connsiteY7" fmla="*/ 0 h 1241502"/>
              <a:gd name="connsiteX0" fmla="*/ 178541 w 1278795"/>
              <a:gd name="connsiteY0" fmla="*/ 0 h 1241502"/>
              <a:gd name="connsiteX1" fmla="*/ 1278795 w 1278795"/>
              <a:gd name="connsiteY1" fmla="*/ 14868 h 1241502"/>
              <a:gd name="connsiteX2" fmla="*/ 1278795 w 1278795"/>
              <a:gd name="connsiteY2" fmla="*/ 1241502 h 1241502"/>
              <a:gd name="connsiteX3" fmla="*/ 193410 w 1278795"/>
              <a:gd name="connsiteY3" fmla="*/ 1241502 h 1241502"/>
              <a:gd name="connsiteX4" fmla="*/ 29858 w 1278795"/>
              <a:gd name="connsiteY4" fmla="*/ 1063082 h 1241502"/>
              <a:gd name="connsiteX5" fmla="*/ 148804 w 1278795"/>
              <a:gd name="connsiteY5" fmla="*/ 579863 h 1241502"/>
              <a:gd name="connsiteX6" fmla="*/ 122 w 1278795"/>
              <a:gd name="connsiteY6" fmla="*/ 141248 h 1241502"/>
              <a:gd name="connsiteX7" fmla="*/ 178541 w 1278795"/>
              <a:gd name="connsiteY7" fmla="*/ 0 h 1241502"/>
              <a:gd name="connsiteX0" fmla="*/ 203144 w 1391506"/>
              <a:gd name="connsiteY0" fmla="*/ 0 h 1336311"/>
              <a:gd name="connsiteX1" fmla="*/ 1303398 w 1391506"/>
              <a:gd name="connsiteY1" fmla="*/ 14868 h 1336311"/>
              <a:gd name="connsiteX2" fmla="*/ 1303398 w 1391506"/>
              <a:gd name="connsiteY2" fmla="*/ 1241502 h 1336311"/>
              <a:gd name="connsiteX3" fmla="*/ 113935 w 1391506"/>
              <a:gd name="connsiteY3" fmla="*/ 1256371 h 1336311"/>
              <a:gd name="connsiteX4" fmla="*/ 54461 w 1391506"/>
              <a:gd name="connsiteY4" fmla="*/ 1063082 h 1336311"/>
              <a:gd name="connsiteX5" fmla="*/ 173407 w 1391506"/>
              <a:gd name="connsiteY5" fmla="*/ 579863 h 1336311"/>
              <a:gd name="connsiteX6" fmla="*/ 24725 w 1391506"/>
              <a:gd name="connsiteY6" fmla="*/ 141248 h 1336311"/>
              <a:gd name="connsiteX7" fmla="*/ 203144 w 1391506"/>
              <a:gd name="connsiteY7" fmla="*/ 0 h 1336311"/>
              <a:gd name="connsiteX0" fmla="*/ 203144 w 1391506"/>
              <a:gd name="connsiteY0" fmla="*/ 0 h 1256371"/>
              <a:gd name="connsiteX1" fmla="*/ 1303398 w 1391506"/>
              <a:gd name="connsiteY1" fmla="*/ 14868 h 1256371"/>
              <a:gd name="connsiteX2" fmla="*/ 1303398 w 1391506"/>
              <a:gd name="connsiteY2" fmla="*/ 1241502 h 1256371"/>
              <a:gd name="connsiteX3" fmla="*/ 113935 w 1391506"/>
              <a:gd name="connsiteY3" fmla="*/ 1256371 h 1256371"/>
              <a:gd name="connsiteX4" fmla="*/ 54461 w 1391506"/>
              <a:gd name="connsiteY4" fmla="*/ 1063082 h 1256371"/>
              <a:gd name="connsiteX5" fmla="*/ 173407 w 1391506"/>
              <a:gd name="connsiteY5" fmla="*/ 579863 h 1256371"/>
              <a:gd name="connsiteX6" fmla="*/ 24725 w 1391506"/>
              <a:gd name="connsiteY6" fmla="*/ 141248 h 1256371"/>
              <a:gd name="connsiteX7" fmla="*/ 203144 w 1391506"/>
              <a:gd name="connsiteY7" fmla="*/ 0 h 1256371"/>
              <a:gd name="connsiteX0" fmla="*/ 203144 w 1337388"/>
              <a:gd name="connsiteY0" fmla="*/ 0 h 1256371"/>
              <a:gd name="connsiteX1" fmla="*/ 1303398 w 1337388"/>
              <a:gd name="connsiteY1" fmla="*/ 14868 h 1256371"/>
              <a:gd name="connsiteX2" fmla="*/ 1221622 w 1337388"/>
              <a:gd name="connsiteY2" fmla="*/ 1248936 h 1256371"/>
              <a:gd name="connsiteX3" fmla="*/ 113935 w 1337388"/>
              <a:gd name="connsiteY3" fmla="*/ 1256371 h 1256371"/>
              <a:gd name="connsiteX4" fmla="*/ 54461 w 1337388"/>
              <a:gd name="connsiteY4" fmla="*/ 1063082 h 1256371"/>
              <a:gd name="connsiteX5" fmla="*/ 173407 w 1337388"/>
              <a:gd name="connsiteY5" fmla="*/ 579863 h 1256371"/>
              <a:gd name="connsiteX6" fmla="*/ 24725 w 1337388"/>
              <a:gd name="connsiteY6" fmla="*/ 141248 h 1256371"/>
              <a:gd name="connsiteX7" fmla="*/ 203144 w 1337388"/>
              <a:gd name="connsiteY7" fmla="*/ 0 h 1256371"/>
              <a:gd name="connsiteX0" fmla="*/ 203144 w 1391506"/>
              <a:gd name="connsiteY0" fmla="*/ 0 h 1256371"/>
              <a:gd name="connsiteX1" fmla="*/ 1303398 w 1391506"/>
              <a:gd name="connsiteY1" fmla="*/ 14868 h 1256371"/>
              <a:gd name="connsiteX2" fmla="*/ 1303398 w 1391506"/>
              <a:gd name="connsiteY2" fmla="*/ 1241501 h 1256371"/>
              <a:gd name="connsiteX3" fmla="*/ 113935 w 1391506"/>
              <a:gd name="connsiteY3" fmla="*/ 1256371 h 1256371"/>
              <a:gd name="connsiteX4" fmla="*/ 54461 w 1391506"/>
              <a:gd name="connsiteY4" fmla="*/ 1063082 h 1256371"/>
              <a:gd name="connsiteX5" fmla="*/ 173407 w 1391506"/>
              <a:gd name="connsiteY5" fmla="*/ 579863 h 1256371"/>
              <a:gd name="connsiteX6" fmla="*/ 24725 w 1391506"/>
              <a:gd name="connsiteY6" fmla="*/ 141248 h 1256371"/>
              <a:gd name="connsiteX7" fmla="*/ 203144 w 1391506"/>
              <a:gd name="connsiteY7" fmla="*/ 0 h 1256371"/>
              <a:gd name="connsiteX0" fmla="*/ 203144 w 1303398"/>
              <a:gd name="connsiteY0" fmla="*/ 0 h 1256371"/>
              <a:gd name="connsiteX1" fmla="*/ 1303398 w 1303398"/>
              <a:gd name="connsiteY1" fmla="*/ 14868 h 1256371"/>
              <a:gd name="connsiteX2" fmla="*/ 1303398 w 1303398"/>
              <a:gd name="connsiteY2" fmla="*/ 1241501 h 1256371"/>
              <a:gd name="connsiteX3" fmla="*/ 113935 w 1303398"/>
              <a:gd name="connsiteY3" fmla="*/ 1256371 h 1256371"/>
              <a:gd name="connsiteX4" fmla="*/ 54461 w 1303398"/>
              <a:gd name="connsiteY4" fmla="*/ 1063082 h 1256371"/>
              <a:gd name="connsiteX5" fmla="*/ 173407 w 1303398"/>
              <a:gd name="connsiteY5" fmla="*/ 579863 h 1256371"/>
              <a:gd name="connsiteX6" fmla="*/ 24725 w 1303398"/>
              <a:gd name="connsiteY6" fmla="*/ 141248 h 1256371"/>
              <a:gd name="connsiteX7" fmla="*/ 203144 w 1303398"/>
              <a:gd name="connsiteY7" fmla="*/ 0 h 125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3398" h="1256371">
                <a:moveTo>
                  <a:pt x="203144" y="0"/>
                </a:moveTo>
                <a:lnTo>
                  <a:pt x="1303398" y="14868"/>
                </a:lnTo>
                <a:lnTo>
                  <a:pt x="1303398" y="1241501"/>
                </a:lnTo>
                <a:lnTo>
                  <a:pt x="113935" y="1256371"/>
                </a:lnTo>
                <a:cubicBezTo>
                  <a:pt x="-94221" y="1226634"/>
                  <a:pt x="44549" y="1175833"/>
                  <a:pt x="54461" y="1063082"/>
                </a:cubicBezTo>
                <a:cubicBezTo>
                  <a:pt x="64373" y="950331"/>
                  <a:pt x="178363" y="733502"/>
                  <a:pt x="173407" y="579863"/>
                </a:cubicBezTo>
                <a:cubicBezTo>
                  <a:pt x="168451" y="426224"/>
                  <a:pt x="19769" y="237892"/>
                  <a:pt x="24725" y="141248"/>
                </a:cubicBezTo>
                <a:cubicBezTo>
                  <a:pt x="29681" y="44604"/>
                  <a:pt x="-9968" y="21063"/>
                  <a:pt x="203144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>
            <a:spAutoFit/>
          </a:bodyPr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3390900" y="3951288"/>
            <a:ext cx="152400" cy="1071562"/>
          </a:xfrm>
          <a:prstGeom prst="rect">
            <a:avLst/>
          </a:prstGeom>
          <a:gradFill rotWithShape="1">
            <a:gsLst>
              <a:gs pos="0">
                <a:srgbClr val="525252"/>
              </a:gs>
              <a:gs pos="100000">
                <a:srgbClr val="B2B2B2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cxnSp>
        <p:nvCxnSpPr>
          <p:cNvPr id="45064" name="Straight Connector 2"/>
          <p:cNvCxnSpPr>
            <a:cxnSpLocks noChangeShapeType="1"/>
          </p:cNvCxnSpPr>
          <p:nvPr/>
        </p:nvCxnSpPr>
        <p:spPr bwMode="auto">
          <a:xfrm flipV="1">
            <a:off x="1951038" y="5022850"/>
            <a:ext cx="2879725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lgDashDot"/>
            <a:round/>
            <a:headEnd/>
            <a:tailEnd/>
          </a:ln>
        </p:spPr>
      </p:cxnSp>
      <p:cxnSp>
        <p:nvCxnSpPr>
          <p:cNvPr id="45065" name="Straight Connector 9"/>
          <p:cNvCxnSpPr>
            <a:cxnSpLocks noChangeShapeType="1"/>
          </p:cNvCxnSpPr>
          <p:nvPr/>
        </p:nvCxnSpPr>
        <p:spPr bwMode="auto">
          <a:xfrm>
            <a:off x="2238375" y="3781425"/>
            <a:ext cx="1152525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66" name="Straight Connector 15"/>
          <p:cNvCxnSpPr>
            <a:cxnSpLocks noChangeShapeType="1"/>
          </p:cNvCxnSpPr>
          <p:nvPr/>
        </p:nvCxnSpPr>
        <p:spPr bwMode="auto">
          <a:xfrm>
            <a:off x="3390900" y="3781425"/>
            <a:ext cx="0" cy="1241425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67" name="Straight Connector 18"/>
          <p:cNvCxnSpPr>
            <a:cxnSpLocks noChangeShapeType="1"/>
          </p:cNvCxnSpPr>
          <p:nvPr/>
        </p:nvCxnSpPr>
        <p:spPr bwMode="auto">
          <a:xfrm>
            <a:off x="3543300" y="3781425"/>
            <a:ext cx="0" cy="1241425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68" name="Straight Connector 19"/>
          <p:cNvCxnSpPr>
            <a:cxnSpLocks noChangeShapeType="1"/>
          </p:cNvCxnSpPr>
          <p:nvPr/>
        </p:nvCxnSpPr>
        <p:spPr bwMode="auto">
          <a:xfrm>
            <a:off x="3543300" y="3781425"/>
            <a:ext cx="1079500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69" name="Straight Connector 16"/>
          <p:cNvCxnSpPr>
            <a:cxnSpLocks noChangeShapeType="1"/>
          </p:cNvCxnSpPr>
          <p:nvPr/>
        </p:nvCxnSpPr>
        <p:spPr bwMode="auto">
          <a:xfrm>
            <a:off x="3390900" y="3951288"/>
            <a:ext cx="152400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5070" name="Rectangle 22"/>
          <p:cNvSpPr>
            <a:spLocks noChangeArrowheads="1"/>
          </p:cNvSpPr>
          <p:nvPr/>
        </p:nvSpPr>
        <p:spPr bwMode="auto">
          <a:xfrm>
            <a:off x="3400425" y="3773488"/>
            <a:ext cx="142875" cy="171450"/>
          </a:xfrm>
          <a:prstGeom prst="rect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45071" name="Rectangle 28"/>
          <p:cNvSpPr>
            <a:spLocks noChangeArrowheads="1"/>
          </p:cNvSpPr>
          <p:nvPr/>
        </p:nvSpPr>
        <p:spPr bwMode="auto">
          <a:xfrm>
            <a:off x="3486150" y="3602038"/>
            <a:ext cx="142875" cy="171450"/>
          </a:xfrm>
          <a:prstGeom prst="rect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45072" name="Rectangle 23"/>
          <p:cNvSpPr>
            <a:spLocks noChangeArrowheads="1"/>
          </p:cNvSpPr>
          <p:nvPr/>
        </p:nvSpPr>
        <p:spPr bwMode="auto">
          <a:xfrm>
            <a:off x="2601913" y="2689225"/>
            <a:ext cx="868362" cy="1079500"/>
          </a:xfrm>
          <a:prstGeom prst="rect">
            <a:avLst/>
          </a:prstGeom>
          <a:solidFill>
            <a:srgbClr val="0070C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45073" name="Right Arrow 24"/>
          <p:cNvSpPr>
            <a:spLocks noChangeArrowheads="1"/>
          </p:cNvSpPr>
          <p:nvPr/>
        </p:nvSpPr>
        <p:spPr bwMode="auto">
          <a:xfrm>
            <a:off x="1806575" y="3244850"/>
            <a:ext cx="792163" cy="320675"/>
          </a:xfrm>
          <a:prstGeom prst="rightArrow">
            <a:avLst>
              <a:gd name="adj1" fmla="val 50000"/>
              <a:gd name="adj2" fmla="val 49886"/>
            </a:avLst>
          </a:prstGeom>
          <a:solidFill>
            <a:srgbClr val="FF0000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45074" name="Text Box 51"/>
          <p:cNvSpPr txBox="1">
            <a:spLocks noChangeArrowheads="1"/>
          </p:cNvSpPr>
          <p:nvPr/>
        </p:nvSpPr>
        <p:spPr bwMode="auto">
          <a:xfrm>
            <a:off x="1590675" y="2484438"/>
            <a:ext cx="9779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latinLnBrk="1"/>
            <a:r>
              <a:rPr lang="en-CA"/>
              <a:t>Thrust load, P</a:t>
            </a:r>
          </a:p>
        </p:txBody>
      </p:sp>
      <p:sp>
        <p:nvSpPr>
          <p:cNvPr id="45075" name="Text Box 51"/>
          <p:cNvSpPr txBox="1">
            <a:spLocks noChangeArrowheads="1"/>
          </p:cNvSpPr>
          <p:nvPr/>
        </p:nvSpPr>
        <p:spPr bwMode="auto">
          <a:xfrm>
            <a:off x="0" y="3883025"/>
            <a:ext cx="207962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latinLnBrk="1"/>
            <a:r>
              <a:rPr lang="en-CA"/>
              <a:t>Shaft </a:t>
            </a:r>
            <a:r>
              <a:rPr lang="en-CA" sz="1800"/>
              <a:t>diameter </a:t>
            </a:r>
            <a:r>
              <a:rPr lang="en-CA" sz="1800" i="1"/>
              <a:t>D</a:t>
            </a:r>
          </a:p>
          <a:p>
            <a:pPr algn="r" latinLnBrk="1"/>
            <a:r>
              <a:rPr lang="en-CA" sz="1800"/>
              <a:t>groove depth </a:t>
            </a:r>
            <a:r>
              <a:rPr lang="en-CA" sz="1800" i="1"/>
              <a:t>d</a:t>
            </a:r>
          </a:p>
          <a:p>
            <a:pPr algn="r" latinLnBrk="1"/>
            <a:r>
              <a:rPr lang="en-CA" sz="1800"/>
              <a:t>Ring width </a:t>
            </a:r>
            <a:r>
              <a:rPr lang="en-CA" sz="1800" i="1"/>
              <a:t>t</a:t>
            </a:r>
          </a:p>
        </p:txBody>
      </p:sp>
      <p:sp>
        <p:nvSpPr>
          <p:cNvPr id="34" name="Freeform 33"/>
          <p:cNvSpPr/>
          <p:nvPr/>
        </p:nvSpPr>
        <p:spPr bwMode="auto">
          <a:xfrm flipH="1">
            <a:off x="7418388" y="3679825"/>
            <a:ext cx="1206500" cy="1319213"/>
          </a:xfrm>
          <a:custGeom>
            <a:avLst/>
            <a:gdLst>
              <a:gd name="connsiteX0" fmla="*/ 178419 w 1278673"/>
              <a:gd name="connsiteY0" fmla="*/ 0 h 1241502"/>
              <a:gd name="connsiteX1" fmla="*/ 1278673 w 1278673"/>
              <a:gd name="connsiteY1" fmla="*/ 14868 h 1241502"/>
              <a:gd name="connsiteX2" fmla="*/ 1278673 w 1278673"/>
              <a:gd name="connsiteY2" fmla="*/ 1241502 h 1241502"/>
              <a:gd name="connsiteX3" fmla="*/ 193288 w 1278673"/>
              <a:gd name="connsiteY3" fmla="*/ 1241502 h 1241502"/>
              <a:gd name="connsiteX4" fmla="*/ 29736 w 1278673"/>
              <a:gd name="connsiteY4" fmla="*/ 1063082 h 1241502"/>
              <a:gd name="connsiteX5" fmla="*/ 408878 w 1278673"/>
              <a:gd name="connsiteY5" fmla="*/ 579863 h 1241502"/>
              <a:gd name="connsiteX6" fmla="*/ 0 w 1278673"/>
              <a:gd name="connsiteY6" fmla="*/ 141248 h 1241502"/>
              <a:gd name="connsiteX7" fmla="*/ 178419 w 1278673"/>
              <a:gd name="connsiteY7" fmla="*/ 0 h 1241502"/>
              <a:gd name="connsiteX0" fmla="*/ 197127 w 1297381"/>
              <a:gd name="connsiteY0" fmla="*/ 0 h 1241502"/>
              <a:gd name="connsiteX1" fmla="*/ 1297381 w 1297381"/>
              <a:gd name="connsiteY1" fmla="*/ 14868 h 1241502"/>
              <a:gd name="connsiteX2" fmla="*/ 1297381 w 1297381"/>
              <a:gd name="connsiteY2" fmla="*/ 1241502 h 1241502"/>
              <a:gd name="connsiteX3" fmla="*/ 211996 w 1297381"/>
              <a:gd name="connsiteY3" fmla="*/ 1241502 h 1241502"/>
              <a:gd name="connsiteX4" fmla="*/ 48444 w 1297381"/>
              <a:gd name="connsiteY4" fmla="*/ 1063082 h 1241502"/>
              <a:gd name="connsiteX5" fmla="*/ 427586 w 1297381"/>
              <a:gd name="connsiteY5" fmla="*/ 579863 h 1241502"/>
              <a:gd name="connsiteX6" fmla="*/ 18708 w 1297381"/>
              <a:gd name="connsiteY6" fmla="*/ 141248 h 1241502"/>
              <a:gd name="connsiteX7" fmla="*/ 197127 w 1297381"/>
              <a:gd name="connsiteY7" fmla="*/ 0 h 1241502"/>
              <a:gd name="connsiteX0" fmla="*/ 197127 w 1297381"/>
              <a:gd name="connsiteY0" fmla="*/ 0 h 1241502"/>
              <a:gd name="connsiteX1" fmla="*/ 1297381 w 1297381"/>
              <a:gd name="connsiteY1" fmla="*/ 14868 h 1241502"/>
              <a:gd name="connsiteX2" fmla="*/ 1297381 w 1297381"/>
              <a:gd name="connsiteY2" fmla="*/ 1241502 h 1241502"/>
              <a:gd name="connsiteX3" fmla="*/ 211996 w 1297381"/>
              <a:gd name="connsiteY3" fmla="*/ 1241502 h 1241502"/>
              <a:gd name="connsiteX4" fmla="*/ 48444 w 1297381"/>
              <a:gd name="connsiteY4" fmla="*/ 1063082 h 1241502"/>
              <a:gd name="connsiteX5" fmla="*/ 427586 w 1297381"/>
              <a:gd name="connsiteY5" fmla="*/ 579863 h 1241502"/>
              <a:gd name="connsiteX6" fmla="*/ 18708 w 1297381"/>
              <a:gd name="connsiteY6" fmla="*/ 141248 h 1241502"/>
              <a:gd name="connsiteX7" fmla="*/ 197127 w 1297381"/>
              <a:gd name="connsiteY7" fmla="*/ 0 h 1241502"/>
              <a:gd name="connsiteX0" fmla="*/ 197127 w 1297381"/>
              <a:gd name="connsiteY0" fmla="*/ 0 h 1241502"/>
              <a:gd name="connsiteX1" fmla="*/ 1297381 w 1297381"/>
              <a:gd name="connsiteY1" fmla="*/ 14868 h 1241502"/>
              <a:gd name="connsiteX2" fmla="*/ 1297381 w 1297381"/>
              <a:gd name="connsiteY2" fmla="*/ 1241502 h 1241502"/>
              <a:gd name="connsiteX3" fmla="*/ 211996 w 1297381"/>
              <a:gd name="connsiteY3" fmla="*/ 1241502 h 1241502"/>
              <a:gd name="connsiteX4" fmla="*/ 48444 w 1297381"/>
              <a:gd name="connsiteY4" fmla="*/ 1063082 h 1241502"/>
              <a:gd name="connsiteX5" fmla="*/ 427586 w 1297381"/>
              <a:gd name="connsiteY5" fmla="*/ 579863 h 1241502"/>
              <a:gd name="connsiteX6" fmla="*/ 18708 w 1297381"/>
              <a:gd name="connsiteY6" fmla="*/ 141248 h 1241502"/>
              <a:gd name="connsiteX7" fmla="*/ 197127 w 1297381"/>
              <a:gd name="connsiteY7" fmla="*/ 0 h 1241502"/>
              <a:gd name="connsiteX0" fmla="*/ 178541 w 1278795"/>
              <a:gd name="connsiteY0" fmla="*/ 0 h 1241502"/>
              <a:gd name="connsiteX1" fmla="*/ 1278795 w 1278795"/>
              <a:gd name="connsiteY1" fmla="*/ 14868 h 1241502"/>
              <a:gd name="connsiteX2" fmla="*/ 1278795 w 1278795"/>
              <a:gd name="connsiteY2" fmla="*/ 1241502 h 1241502"/>
              <a:gd name="connsiteX3" fmla="*/ 193410 w 1278795"/>
              <a:gd name="connsiteY3" fmla="*/ 1241502 h 1241502"/>
              <a:gd name="connsiteX4" fmla="*/ 29858 w 1278795"/>
              <a:gd name="connsiteY4" fmla="*/ 1063082 h 1241502"/>
              <a:gd name="connsiteX5" fmla="*/ 148804 w 1278795"/>
              <a:gd name="connsiteY5" fmla="*/ 579863 h 1241502"/>
              <a:gd name="connsiteX6" fmla="*/ 122 w 1278795"/>
              <a:gd name="connsiteY6" fmla="*/ 141248 h 1241502"/>
              <a:gd name="connsiteX7" fmla="*/ 178541 w 1278795"/>
              <a:gd name="connsiteY7" fmla="*/ 0 h 1241502"/>
              <a:gd name="connsiteX0" fmla="*/ 178541 w 1359194"/>
              <a:gd name="connsiteY0" fmla="*/ 0 h 1324654"/>
              <a:gd name="connsiteX1" fmla="*/ 1278795 w 1359194"/>
              <a:gd name="connsiteY1" fmla="*/ 118946 h 1324654"/>
              <a:gd name="connsiteX2" fmla="*/ 1278795 w 1359194"/>
              <a:gd name="connsiteY2" fmla="*/ 1241502 h 1324654"/>
              <a:gd name="connsiteX3" fmla="*/ 193410 w 1359194"/>
              <a:gd name="connsiteY3" fmla="*/ 1241502 h 1324654"/>
              <a:gd name="connsiteX4" fmla="*/ 29858 w 1359194"/>
              <a:gd name="connsiteY4" fmla="*/ 1063082 h 1324654"/>
              <a:gd name="connsiteX5" fmla="*/ 148804 w 1359194"/>
              <a:gd name="connsiteY5" fmla="*/ 579863 h 1324654"/>
              <a:gd name="connsiteX6" fmla="*/ 122 w 1359194"/>
              <a:gd name="connsiteY6" fmla="*/ 141248 h 1324654"/>
              <a:gd name="connsiteX7" fmla="*/ 178541 w 1359194"/>
              <a:gd name="connsiteY7" fmla="*/ 0 h 1324654"/>
              <a:gd name="connsiteX0" fmla="*/ 178541 w 1359194"/>
              <a:gd name="connsiteY0" fmla="*/ 81525 h 1406179"/>
              <a:gd name="connsiteX1" fmla="*/ 1156390 w 1359194"/>
              <a:gd name="connsiteY1" fmla="*/ 4622 h 1406179"/>
              <a:gd name="connsiteX2" fmla="*/ 1278795 w 1359194"/>
              <a:gd name="connsiteY2" fmla="*/ 200471 h 1406179"/>
              <a:gd name="connsiteX3" fmla="*/ 1278795 w 1359194"/>
              <a:gd name="connsiteY3" fmla="*/ 1323027 h 1406179"/>
              <a:gd name="connsiteX4" fmla="*/ 193410 w 1359194"/>
              <a:gd name="connsiteY4" fmla="*/ 1323027 h 1406179"/>
              <a:gd name="connsiteX5" fmla="*/ 29858 w 1359194"/>
              <a:gd name="connsiteY5" fmla="*/ 1144607 h 1406179"/>
              <a:gd name="connsiteX6" fmla="*/ 148804 w 1359194"/>
              <a:gd name="connsiteY6" fmla="*/ 661388 h 1406179"/>
              <a:gd name="connsiteX7" fmla="*/ 122 w 1359194"/>
              <a:gd name="connsiteY7" fmla="*/ 222773 h 1406179"/>
              <a:gd name="connsiteX8" fmla="*/ 178541 w 1359194"/>
              <a:gd name="connsiteY8" fmla="*/ 81525 h 1406179"/>
              <a:gd name="connsiteX0" fmla="*/ 178541 w 1359194"/>
              <a:gd name="connsiteY0" fmla="*/ 83715 h 1408369"/>
              <a:gd name="connsiteX1" fmla="*/ 1038162 w 1359194"/>
              <a:gd name="connsiteY1" fmla="*/ 88589 h 1408369"/>
              <a:gd name="connsiteX2" fmla="*/ 1156390 w 1359194"/>
              <a:gd name="connsiteY2" fmla="*/ 6812 h 1408369"/>
              <a:gd name="connsiteX3" fmla="*/ 1278795 w 1359194"/>
              <a:gd name="connsiteY3" fmla="*/ 202661 h 1408369"/>
              <a:gd name="connsiteX4" fmla="*/ 1278795 w 1359194"/>
              <a:gd name="connsiteY4" fmla="*/ 1325217 h 1408369"/>
              <a:gd name="connsiteX5" fmla="*/ 193410 w 1359194"/>
              <a:gd name="connsiteY5" fmla="*/ 1325217 h 1408369"/>
              <a:gd name="connsiteX6" fmla="*/ 29858 w 1359194"/>
              <a:gd name="connsiteY6" fmla="*/ 1146797 h 1408369"/>
              <a:gd name="connsiteX7" fmla="*/ 148804 w 1359194"/>
              <a:gd name="connsiteY7" fmla="*/ 663578 h 1408369"/>
              <a:gd name="connsiteX8" fmla="*/ 122 w 1359194"/>
              <a:gd name="connsiteY8" fmla="*/ 224963 h 1408369"/>
              <a:gd name="connsiteX9" fmla="*/ 178541 w 1359194"/>
              <a:gd name="connsiteY9" fmla="*/ 83715 h 1408369"/>
              <a:gd name="connsiteX0" fmla="*/ 178541 w 1359194"/>
              <a:gd name="connsiteY0" fmla="*/ 83715 h 1408369"/>
              <a:gd name="connsiteX1" fmla="*/ 1038162 w 1359194"/>
              <a:gd name="connsiteY1" fmla="*/ 88589 h 1408369"/>
              <a:gd name="connsiteX2" fmla="*/ 1156390 w 1359194"/>
              <a:gd name="connsiteY2" fmla="*/ 6812 h 1408369"/>
              <a:gd name="connsiteX3" fmla="*/ 1278795 w 1359194"/>
              <a:gd name="connsiteY3" fmla="*/ 202661 h 1408369"/>
              <a:gd name="connsiteX4" fmla="*/ 1278795 w 1359194"/>
              <a:gd name="connsiteY4" fmla="*/ 1325217 h 1408369"/>
              <a:gd name="connsiteX5" fmla="*/ 193410 w 1359194"/>
              <a:gd name="connsiteY5" fmla="*/ 1325217 h 1408369"/>
              <a:gd name="connsiteX6" fmla="*/ 29858 w 1359194"/>
              <a:gd name="connsiteY6" fmla="*/ 1146797 h 1408369"/>
              <a:gd name="connsiteX7" fmla="*/ 148804 w 1359194"/>
              <a:gd name="connsiteY7" fmla="*/ 663578 h 1408369"/>
              <a:gd name="connsiteX8" fmla="*/ 122 w 1359194"/>
              <a:gd name="connsiteY8" fmla="*/ 224963 h 1408369"/>
              <a:gd name="connsiteX9" fmla="*/ 178541 w 1359194"/>
              <a:gd name="connsiteY9" fmla="*/ 83715 h 1408369"/>
              <a:gd name="connsiteX0" fmla="*/ 178541 w 1359194"/>
              <a:gd name="connsiteY0" fmla="*/ 76903 h 1401557"/>
              <a:gd name="connsiteX1" fmla="*/ 1038162 w 1359194"/>
              <a:gd name="connsiteY1" fmla="*/ 81777 h 1401557"/>
              <a:gd name="connsiteX2" fmla="*/ 1156390 w 1359194"/>
              <a:gd name="connsiteY2" fmla="*/ 0 h 1401557"/>
              <a:gd name="connsiteX3" fmla="*/ 1278795 w 1359194"/>
              <a:gd name="connsiteY3" fmla="*/ 195849 h 1401557"/>
              <a:gd name="connsiteX4" fmla="*/ 1278795 w 1359194"/>
              <a:gd name="connsiteY4" fmla="*/ 1318405 h 1401557"/>
              <a:gd name="connsiteX5" fmla="*/ 193410 w 1359194"/>
              <a:gd name="connsiteY5" fmla="*/ 1318405 h 1401557"/>
              <a:gd name="connsiteX6" fmla="*/ 29858 w 1359194"/>
              <a:gd name="connsiteY6" fmla="*/ 1139985 h 1401557"/>
              <a:gd name="connsiteX7" fmla="*/ 148804 w 1359194"/>
              <a:gd name="connsiteY7" fmla="*/ 656766 h 1401557"/>
              <a:gd name="connsiteX8" fmla="*/ 122 w 1359194"/>
              <a:gd name="connsiteY8" fmla="*/ 218151 h 1401557"/>
              <a:gd name="connsiteX9" fmla="*/ 178541 w 1359194"/>
              <a:gd name="connsiteY9" fmla="*/ 76903 h 1401557"/>
              <a:gd name="connsiteX0" fmla="*/ 178541 w 1278795"/>
              <a:gd name="connsiteY0" fmla="*/ 76903 h 1401557"/>
              <a:gd name="connsiteX1" fmla="*/ 1038162 w 1278795"/>
              <a:gd name="connsiteY1" fmla="*/ 81777 h 1401557"/>
              <a:gd name="connsiteX2" fmla="*/ 1156390 w 1278795"/>
              <a:gd name="connsiteY2" fmla="*/ 0 h 1401557"/>
              <a:gd name="connsiteX3" fmla="*/ 1278795 w 1278795"/>
              <a:gd name="connsiteY3" fmla="*/ 195849 h 1401557"/>
              <a:gd name="connsiteX4" fmla="*/ 1278795 w 1278795"/>
              <a:gd name="connsiteY4" fmla="*/ 1318405 h 1401557"/>
              <a:gd name="connsiteX5" fmla="*/ 193410 w 1278795"/>
              <a:gd name="connsiteY5" fmla="*/ 1318405 h 1401557"/>
              <a:gd name="connsiteX6" fmla="*/ 29858 w 1278795"/>
              <a:gd name="connsiteY6" fmla="*/ 1139985 h 1401557"/>
              <a:gd name="connsiteX7" fmla="*/ 148804 w 1278795"/>
              <a:gd name="connsiteY7" fmla="*/ 656766 h 1401557"/>
              <a:gd name="connsiteX8" fmla="*/ 122 w 1278795"/>
              <a:gd name="connsiteY8" fmla="*/ 218151 h 1401557"/>
              <a:gd name="connsiteX9" fmla="*/ 178541 w 1278795"/>
              <a:gd name="connsiteY9" fmla="*/ 76903 h 1401557"/>
              <a:gd name="connsiteX0" fmla="*/ 178541 w 1278795"/>
              <a:gd name="connsiteY0" fmla="*/ 76903 h 1318405"/>
              <a:gd name="connsiteX1" fmla="*/ 1038162 w 1278795"/>
              <a:gd name="connsiteY1" fmla="*/ 81777 h 1318405"/>
              <a:gd name="connsiteX2" fmla="*/ 1156390 w 1278795"/>
              <a:gd name="connsiteY2" fmla="*/ 0 h 1318405"/>
              <a:gd name="connsiteX3" fmla="*/ 1278795 w 1278795"/>
              <a:gd name="connsiteY3" fmla="*/ 195849 h 1318405"/>
              <a:gd name="connsiteX4" fmla="*/ 1278795 w 1278795"/>
              <a:gd name="connsiteY4" fmla="*/ 1318405 h 1318405"/>
              <a:gd name="connsiteX5" fmla="*/ 193410 w 1278795"/>
              <a:gd name="connsiteY5" fmla="*/ 1318405 h 1318405"/>
              <a:gd name="connsiteX6" fmla="*/ 29858 w 1278795"/>
              <a:gd name="connsiteY6" fmla="*/ 1139985 h 1318405"/>
              <a:gd name="connsiteX7" fmla="*/ 148804 w 1278795"/>
              <a:gd name="connsiteY7" fmla="*/ 656766 h 1318405"/>
              <a:gd name="connsiteX8" fmla="*/ 122 w 1278795"/>
              <a:gd name="connsiteY8" fmla="*/ 218151 h 1318405"/>
              <a:gd name="connsiteX9" fmla="*/ 178541 w 1278795"/>
              <a:gd name="connsiteY9" fmla="*/ 76903 h 131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8795" h="1318405">
                <a:moveTo>
                  <a:pt x="178541" y="76903"/>
                </a:moveTo>
                <a:lnTo>
                  <a:pt x="1038162" y="81777"/>
                </a:lnTo>
                <a:lnTo>
                  <a:pt x="1156390" y="0"/>
                </a:lnTo>
                <a:lnTo>
                  <a:pt x="1278795" y="195849"/>
                </a:lnTo>
                <a:lnTo>
                  <a:pt x="1278795" y="1318405"/>
                </a:lnTo>
                <a:lnTo>
                  <a:pt x="193410" y="1318405"/>
                </a:lnTo>
                <a:cubicBezTo>
                  <a:pt x="-14746" y="1288668"/>
                  <a:pt x="37292" y="1250258"/>
                  <a:pt x="29858" y="1139985"/>
                </a:cubicBezTo>
                <a:cubicBezTo>
                  <a:pt x="22424" y="1029712"/>
                  <a:pt x="153760" y="810405"/>
                  <a:pt x="148804" y="656766"/>
                </a:cubicBezTo>
                <a:cubicBezTo>
                  <a:pt x="143848" y="503127"/>
                  <a:pt x="-4834" y="314795"/>
                  <a:pt x="122" y="218151"/>
                </a:cubicBezTo>
                <a:cubicBezTo>
                  <a:pt x="5078" y="121507"/>
                  <a:pt x="-34571" y="97966"/>
                  <a:pt x="178541" y="76903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>
            <a:spAutoFit/>
          </a:bodyPr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5" name="Freeform 34"/>
          <p:cNvSpPr/>
          <p:nvPr/>
        </p:nvSpPr>
        <p:spPr bwMode="auto">
          <a:xfrm>
            <a:off x="5972175" y="3756025"/>
            <a:ext cx="1303338" cy="1257300"/>
          </a:xfrm>
          <a:custGeom>
            <a:avLst/>
            <a:gdLst>
              <a:gd name="connsiteX0" fmla="*/ 178419 w 1278673"/>
              <a:gd name="connsiteY0" fmla="*/ 0 h 1241502"/>
              <a:gd name="connsiteX1" fmla="*/ 1278673 w 1278673"/>
              <a:gd name="connsiteY1" fmla="*/ 14868 h 1241502"/>
              <a:gd name="connsiteX2" fmla="*/ 1278673 w 1278673"/>
              <a:gd name="connsiteY2" fmla="*/ 1241502 h 1241502"/>
              <a:gd name="connsiteX3" fmla="*/ 193288 w 1278673"/>
              <a:gd name="connsiteY3" fmla="*/ 1241502 h 1241502"/>
              <a:gd name="connsiteX4" fmla="*/ 29736 w 1278673"/>
              <a:gd name="connsiteY4" fmla="*/ 1063082 h 1241502"/>
              <a:gd name="connsiteX5" fmla="*/ 408878 w 1278673"/>
              <a:gd name="connsiteY5" fmla="*/ 579863 h 1241502"/>
              <a:gd name="connsiteX6" fmla="*/ 0 w 1278673"/>
              <a:gd name="connsiteY6" fmla="*/ 141248 h 1241502"/>
              <a:gd name="connsiteX7" fmla="*/ 178419 w 1278673"/>
              <a:gd name="connsiteY7" fmla="*/ 0 h 1241502"/>
              <a:gd name="connsiteX0" fmla="*/ 197127 w 1297381"/>
              <a:gd name="connsiteY0" fmla="*/ 0 h 1241502"/>
              <a:gd name="connsiteX1" fmla="*/ 1297381 w 1297381"/>
              <a:gd name="connsiteY1" fmla="*/ 14868 h 1241502"/>
              <a:gd name="connsiteX2" fmla="*/ 1297381 w 1297381"/>
              <a:gd name="connsiteY2" fmla="*/ 1241502 h 1241502"/>
              <a:gd name="connsiteX3" fmla="*/ 211996 w 1297381"/>
              <a:gd name="connsiteY3" fmla="*/ 1241502 h 1241502"/>
              <a:gd name="connsiteX4" fmla="*/ 48444 w 1297381"/>
              <a:gd name="connsiteY4" fmla="*/ 1063082 h 1241502"/>
              <a:gd name="connsiteX5" fmla="*/ 427586 w 1297381"/>
              <a:gd name="connsiteY5" fmla="*/ 579863 h 1241502"/>
              <a:gd name="connsiteX6" fmla="*/ 18708 w 1297381"/>
              <a:gd name="connsiteY6" fmla="*/ 141248 h 1241502"/>
              <a:gd name="connsiteX7" fmla="*/ 197127 w 1297381"/>
              <a:gd name="connsiteY7" fmla="*/ 0 h 1241502"/>
              <a:gd name="connsiteX0" fmla="*/ 197127 w 1297381"/>
              <a:gd name="connsiteY0" fmla="*/ 0 h 1241502"/>
              <a:gd name="connsiteX1" fmla="*/ 1297381 w 1297381"/>
              <a:gd name="connsiteY1" fmla="*/ 14868 h 1241502"/>
              <a:gd name="connsiteX2" fmla="*/ 1297381 w 1297381"/>
              <a:gd name="connsiteY2" fmla="*/ 1241502 h 1241502"/>
              <a:gd name="connsiteX3" fmla="*/ 211996 w 1297381"/>
              <a:gd name="connsiteY3" fmla="*/ 1241502 h 1241502"/>
              <a:gd name="connsiteX4" fmla="*/ 48444 w 1297381"/>
              <a:gd name="connsiteY4" fmla="*/ 1063082 h 1241502"/>
              <a:gd name="connsiteX5" fmla="*/ 427586 w 1297381"/>
              <a:gd name="connsiteY5" fmla="*/ 579863 h 1241502"/>
              <a:gd name="connsiteX6" fmla="*/ 18708 w 1297381"/>
              <a:gd name="connsiteY6" fmla="*/ 141248 h 1241502"/>
              <a:gd name="connsiteX7" fmla="*/ 197127 w 1297381"/>
              <a:gd name="connsiteY7" fmla="*/ 0 h 1241502"/>
              <a:gd name="connsiteX0" fmla="*/ 197127 w 1297381"/>
              <a:gd name="connsiteY0" fmla="*/ 0 h 1241502"/>
              <a:gd name="connsiteX1" fmla="*/ 1297381 w 1297381"/>
              <a:gd name="connsiteY1" fmla="*/ 14868 h 1241502"/>
              <a:gd name="connsiteX2" fmla="*/ 1297381 w 1297381"/>
              <a:gd name="connsiteY2" fmla="*/ 1241502 h 1241502"/>
              <a:gd name="connsiteX3" fmla="*/ 211996 w 1297381"/>
              <a:gd name="connsiteY3" fmla="*/ 1241502 h 1241502"/>
              <a:gd name="connsiteX4" fmla="*/ 48444 w 1297381"/>
              <a:gd name="connsiteY4" fmla="*/ 1063082 h 1241502"/>
              <a:gd name="connsiteX5" fmla="*/ 427586 w 1297381"/>
              <a:gd name="connsiteY5" fmla="*/ 579863 h 1241502"/>
              <a:gd name="connsiteX6" fmla="*/ 18708 w 1297381"/>
              <a:gd name="connsiteY6" fmla="*/ 141248 h 1241502"/>
              <a:gd name="connsiteX7" fmla="*/ 197127 w 1297381"/>
              <a:gd name="connsiteY7" fmla="*/ 0 h 1241502"/>
              <a:gd name="connsiteX0" fmla="*/ 178541 w 1278795"/>
              <a:gd name="connsiteY0" fmla="*/ 0 h 1241502"/>
              <a:gd name="connsiteX1" fmla="*/ 1278795 w 1278795"/>
              <a:gd name="connsiteY1" fmla="*/ 14868 h 1241502"/>
              <a:gd name="connsiteX2" fmla="*/ 1278795 w 1278795"/>
              <a:gd name="connsiteY2" fmla="*/ 1241502 h 1241502"/>
              <a:gd name="connsiteX3" fmla="*/ 193410 w 1278795"/>
              <a:gd name="connsiteY3" fmla="*/ 1241502 h 1241502"/>
              <a:gd name="connsiteX4" fmla="*/ 29858 w 1278795"/>
              <a:gd name="connsiteY4" fmla="*/ 1063082 h 1241502"/>
              <a:gd name="connsiteX5" fmla="*/ 148804 w 1278795"/>
              <a:gd name="connsiteY5" fmla="*/ 579863 h 1241502"/>
              <a:gd name="connsiteX6" fmla="*/ 122 w 1278795"/>
              <a:gd name="connsiteY6" fmla="*/ 141248 h 1241502"/>
              <a:gd name="connsiteX7" fmla="*/ 178541 w 1278795"/>
              <a:gd name="connsiteY7" fmla="*/ 0 h 1241502"/>
              <a:gd name="connsiteX0" fmla="*/ 203144 w 1391506"/>
              <a:gd name="connsiteY0" fmla="*/ 0 h 1336311"/>
              <a:gd name="connsiteX1" fmla="*/ 1303398 w 1391506"/>
              <a:gd name="connsiteY1" fmla="*/ 14868 h 1336311"/>
              <a:gd name="connsiteX2" fmla="*/ 1303398 w 1391506"/>
              <a:gd name="connsiteY2" fmla="*/ 1241502 h 1336311"/>
              <a:gd name="connsiteX3" fmla="*/ 113935 w 1391506"/>
              <a:gd name="connsiteY3" fmla="*/ 1256371 h 1336311"/>
              <a:gd name="connsiteX4" fmla="*/ 54461 w 1391506"/>
              <a:gd name="connsiteY4" fmla="*/ 1063082 h 1336311"/>
              <a:gd name="connsiteX5" fmla="*/ 173407 w 1391506"/>
              <a:gd name="connsiteY5" fmla="*/ 579863 h 1336311"/>
              <a:gd name="connsiteX6" fmla="*/ 24725 w 1391506"/>
              <a:gd name="connsiteY6" fmla="*/ 141248 h 1336311"/>
              <a:gd name="connsiteX7" fmla="*/ 203144 w 1391506"/>
              <a:gd name="connsiteY7" fmla="*/ 0 h 1336311"/>
              <a:gd name="connsiteX0" fmla="*/ 203144 w 1391506"/>
              <a:gd name="connsiteY0" fmla="*/ 0 h 1256371"/>
              <a:gd name="connsiteX1" fmla="*/ 1303398 w 1391506"/>
              <a:gd name="connsiteY1" fmla="*/ 14868 h 1256371"/>
              <a:gd name="connsiteX2" fmla="*/ 1303398 w 1391506"/>
              <a:gd name="connsiteY2" fmla="*/ 1241502 h 1256371"/>
              <a:gd name="connsiteX3" fmla="*/ 113935 w 1391506"/>
              <a:gd name="connsiteY3" fmla="*/ 1256371 h 1256371"/>
              <a:gd name="connsiteX4" fmla="*/ 54461 w 1391506"/>
              <a:gd name="connsiteY4" fmla="*/ 1063082 h 1256371"/>
              <a:gd name="connsiteX5" fmla="*/ 173407 w 1391506"/>
              <a:gd name="connsiteY5" fmla="*/ 579863 h 1256371"/>
              <a:gd name="connsiteX6" fmla="*/ 24725 w 1391506"/>
              <a:gd name="connsiteY6" fmla="*/ 141248 h 1256371"/>
              <a:gd name="connsiteX7" fmla="*/ 203144 w 1391506"/>
              <a:gd name="connsiteY7" fmla="*/ 0 h 1256371"/>
              <a:gd name="connsiteX0" fmla="*/ 203144 w 1337388"/>
              <a:gd name="connsiteY0" fmla="*/ 0 h 1256371"/>
              <a:gd name="connsiteX1" fmla="*/ 1303398 w 1337388"/>
              <a:gd name="connsiteY1" fmla="*/ 14868 h 1256371"/>
              <a:gd name="connsiteX2" fmla="*/ 1221622 w 1337388"/>
              <a:gd name="connsiteY2" fmla="*/ 1248936 h 1256371"/>
              <a:gd name="connsiteX3" fmla="*/ 113935 w 1337388"/>
              <a:gd name="connsiteY3" fmla="*/ 1256371 h 1256371"/>
              <a:gd name="connsiteX4" fmla="*/ 54461 w 1337388"/>
              <a:gd name="connsiteY4" fmla="*/ 1063082 h 1256371"/>
              <a:gd name="connsiteX5" fmla="*/ 173407 w 1337388"/>
              <a:gd name="connsiteY5" fmla="*/ 579863 h 1256371"/>
              <a:gd name="connsiteX6" fmla="*/ 24725 w 1337388"/>
              <a:gd name="connsiteY6" fmla="*/ 141248 h 1256371"/>
              <a:gd name="connsiteX7" fmla="*/ 203144 w 1337388"/>
              <a:gd name="connsiteY7" fmla="*/ 0 h 1256371"/>
              <a:gd name="connsiteX0" fmla="*/ 203144 w 1391506"/>
              <a:gd name="connsiteY0" fmla="*/ 0 h 1256371"/>
              <a:gd name="connsiteX1" fmla="*/ 1303398 w 1391506"/>
              <a:gd name="connsiteY1" fmla="*/ 14868 h 1256371"/>
              <a:gd name="connsiteX2" fmla="*/ 1303398 w 1391506"/>
              <a:gd name="connsiteY2" fmla="*/ 1241501 h 1256371"/>
              <a:gd name="connsiteX3" fmla="*/ 113935 w 1391506"/>
              <a:gd name="connsiteY3" fmla="*/ 1256371 h 1256371"/>
              <a:gd name="connsiteX4" fmla="*/ 54461 w 1391506"/>
              <a:gd name="connsiteY4" fmla="*/ 1063082 h 1256371"/>
              <a:gd name="connsiteX5" fmla="*/ 173407 w 1391506"/>
              <a:gd name="connsiteY5" fmla="*/ 579863 h 1256371"/>
              <a:gd name="connsiteX6" fmla="*/ 24725 w 1391506"/>
              <a:gd name="connsiteY6" fmla="*/ 141248 h 1256371"/>
              <a:gd name="connsiteX7" fmla="*/ 203144 w 1391506"/>
              <a:gd name="connsiteY7" fmla="*/ 0 h 1256371"/>
              <a:gd name="connsiteX0" fmla="*/ 203144 w 1303398"/>
              <a:gd name="connsiteY0" fmla="*/ 0 h 1256371"/>
              <a:gd name="connsiteX1" fmla="*/ 1303398 w 1303398"/>
              <a:gd name="connsiteY1" fmla="*/ 14868 h 1256371"/>
              <a:gd name="connsiteX2" fmla="*/ 1303398 w 1303398"/>
              <a:gd name="connsiteY2" fmla="*/ 1241501 h 1256371"/>
              <a:gd name="connsiteX3" fmla="*/ 113935 w 1303398"/>
              <a:gd name="connsiteY3" fmla="*/ 1256371 h 1256371"/>
              <a:gd name="connsiteX4" fmla="*/ 54461 w 1303398"/>
              <a:gd name="connsiteY4" fmla="*/ 1063082 h 1256371"/>
              <a:gd name="connsiteX5" fmla="*/ 173407 w 1303398"/>
              <a:gd name="connsiteY5" fmla="*/ 579863 h 1256371"/>
              <a:gd name="connsiteX6" fmla="*/ 24725 w 1303398"/>
              <a:gd name="connsiteY6" fmla="*/ 141248 h 1256371"/>
              <a:gd name="connsiteX7" fmla="*/ 203144 w 1303398"/>
              <a:gd name="connsiteY7" fmla="*/ 0 h 125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3398" h="1256371">
                <a:moveTo>
                  <a:pt x="203144" y="0"/>
                </a:moveTo>
                <a:lnTo>
                  <a:pt x="1303398" y="14868"/>
                </a:lnTo>
                <a:lnTo>
                  <a:pt x="1303398" y="1241501"/>
                </a:lnTo>
                <a:lnTo>
                  <a:pt x="113935" y="1256371"/>
                </a:lnTo>
                <a:cubicBezTo>
                  <a:pt x="-94221" y="1226634"/>
                  <a:pt x="44549" y="1175833"/>
                  <a:pt x="54461" y="1063082"/>
                </a:cubicBezTo>
                <a:cubicBezTo>
                  <a:pt x="64373" y="950331"/>
                  <a:pt x="178363" y="733502"/>
                  <a:pt x="173407" y="579863"/>
                </a:cubicBezTo>
                <a:cubicBezTo>
                  <a:pt x="168451" y="426224"/>
                  <a:pt x="19769" y="237892"/>
                  <a:pt x="24725" y="141248"/>
                </a:cubicBezTo>
                <a:cubicBezTo>
                  <a:pt x="29681" y="44604"/>
                  <a:pt x="-9968" y="21063"/>
                  <a:pt x="203144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>
            <a:spAutoFit/>
          </a:bodyPr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45078" name="Rectangle 35"/>
          <p:cNvSpPr>
            <a:spLocks noChangeArrowheads="1"/>
          </p:cNvSpPr>
          <p:nvPr/>
        </p:nvSpPr>
        <p:spPr bwMode="auto">
          <a:xfrm>
            <a:off x="7265988" y="3935413"/>
            <a:ext cx="152400" cy="1071562"/>
          </a:xfrm>
          <a:prstGeom prst="rect">
            <a:avLst/>
          </a:prstGeom>
          <a:gradFill rotWithShape="1">
            <a:gsLst>
              <a:gs pos="0">
                <a:srgbClr val="525252"/>
              </a:gs>
              <a:gs pos="100000">
                <a:srgbClr val="B2B2B2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cxnSp>
        <p:nvCxnSpPr>
          <p:cNvPr id="45079" name="Straight Connector 36"/>
          <p:cNvCxnSpPr>
            <a:cxnSpLocks noChangeShapeType="1"/>
          </p:cNvCxnSpPr>
          <p:nvPr/>
        </p:nvCxnSpPr>
        <p:spPr bwMode="auto">
          <a:xfrm flipV="1">
            <a:off x="5826125" y="5006975"/>
            <a:ext cx="2879725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lgDashDot"/>
            <a:round/>
            <a:headEnd/>
            <a:tailEnd/>
          </a:ln>
        </p:spPr>
      </p:cxnSp>
      <p:cxnSp>
        <p:nvCxnSpPr>
          <p:cNvPr id="45080" name="Straight Connector 37"/>
          <p:cNvCxnSpPr>
            <a:cxnSpLocks noChangeShapeType="1"/>
          </p:cNvCxnSpPr>
          <p:nvPr/>
        </p:nvCxnSpPr>
        <p:spPr bwMode="auto">
          <a:xfrm>
            <a:off x="6113463" y="3765550"/>
            <a:ext cx="1152525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81" name="Straight Connector 38"/>
          <p:cNvCxnSpPr>
            <a:cxnSpLocks noChangeShapeType="1"/>
          </p:cNvCxnSpPr>
          <p:nvPr/>
        </p:nvCxnSpPr>
        <p:spPr bwMode="auto">
          <a:xfrm>
            <a:off x="7265988" y="3765550"/>
            <a:ext cx="0" cy="1241425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82" name="Straight Connector 39"/>
          <p:cNvCxnSpPr>
            <a:cxnSpLocks noChangeShapeType="1"/>
            <a:stCxn id="34" idx="3"/>
          </p:cNvCxnSpPr>
          <p:nvPr/>
        </p:nvCxnSpPr>
        <p:spPr bwMode="auto">
          <a:xfrm flipH="1">
            <a:off x="7418388" y="3875088"/>
            <a:ext cx="0" cy="1131887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83" name="Straight Connector 40"/>
          <p:cNvCxnSpPr>
            <a:cxnSpLocks noChangeShapeType="1"/>
            <a:stCxn id="34" idx="1"/>
          </p:cNvCxnSpPr>
          <p:nvPr/>
        </p:nvCxnSpPr>
        <p:spPr bwMode="auto">
          <a:xfrm>
            <a:off x="7645400" y="3762375"/>
            <a:ext cx="852488" cy="3175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84" name="Straight Connector 41"/>
          <p:cNvCxnSpPr>
            <a:cxnSpLocks noChangeShapeType="1"/>
          </p:cNvCxnSpPr>
          <p:nvPr/>
        </p:nvCxnSpPr>
        <p:spPr bwMode="auto">
          <a:xfrm>
            <a:off x="7265988" y="3935413"/>
            <a:ext cx="152400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5085" name="Rectangle 42"/>
          <p:cNvSpPr>
            <a:spLocks noChangeArrowheads="1"/>
          </p:cNvSpPr>
          <p:nvPr/>
        </p:nvSpPr>
        <p:spPr bwMode="auto">
          <a:xfrm rot="1500000">
            <a:off x="7327900" y="3578225"/>
            <a:ext cx="142875" cy="325438"/>
          </a:xfrm>
          <a:prstGeom prst="rect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45086" name="Rectangle 44"/>
          <p:cNvSpPr>
            <a:spLocks noChangeArrowheads="1"/>
          </p:cNvSpPr>
          <p:nvPr/>
        </p:nvSpPr>
        <p:spPr bwMode="auto">
          <a:xfrm>
            <a:off x="6432550" y="2671763"/>
            <a:ext cx="868363" cy="1081087"/>
          </a:xfrm>
          <a:prstGeom prst="rect">
            <a:avLst/>
          </a:prstGeom>
          <a:solidFill>
            <a:srgbClr val="0070C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45087" name="Right Arrow 45"/>
          <p:cNvSpPr>
            <a:spLocks noChangeArrowheads="1"/>
          </p:cNvSpPr>
          <p:nvPr/>
        </p:nvSpPr>
        <p:spPr bwMode="auto">
          <a:xfrm>
            <a:off x="5637213" y="3228975"/>
            <a:ext cx="792162" cy="320675"/>
          </a:xfrm>
          <a:prstGeom prst="rightArrow">
            <a:avLst>
              <a:gd name="adj1" fmla="val 50000"/>
              <a:gd name="adj2" fmla="val 49886"/>
            </a:avLst>
          </a:prstGeom>
          <a:solidFill>
            <a:srgbClr val="FF0000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45088" name="Text Box 51"/>
          <p:cNvSpPr txBox="1">
            <a:spLocks noChangeArrowheads="1"/>
          </p:cNvSpPr>
          <p:nvPr/>
        </p:nvSpPr>
        <p:spPr bwMode="auto">
          <a:xfrm>
            <a:off x="5421313" y="2468563"/>
            <a:ext cx="9779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latinLnBrk="1"/>
            <a:r>
              <a:rPr lang="en-CA"/>
              <a:t>Thrust load, P</a:t>
            </a:r>
          </a:p>
        </p:txBody>
      </p:sp>
      <p:sp>
        <p:nvSpPr>
          <p:cNvPr id="45089" name="Rectangle 3"/>
          <p:cNvSpPr txBox="1">
            <a:spLocks noChangeArrowheads="1"/>
          </p:cNvSpPr>
          <p:nvPr/>
        </p:nvSpPr>
        <p:spPr bwMode="auto">
          <a:xfrm>
            <a:off x="5065713" y="1484313"/>
            <a:ext cx="4114800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latinLnBrk="1" hangingPunct="0">
              <a:spcBef>
                <a:spcPct val="20000"/>
              </a:spcBef>
              <a:buClr>
                <a:schemeClr val="accent2"/>
              </a:buClr>
            </a:pPr>
            <a:r>
              <a:rPr lang="en-CA" sz="2400"/>
              <a:t>Groove Failure</a:t>
            </a:r>
          </a:p>
          <a:p>
            <a:pPr algn="ctr" eaLnBrk="0" latinLnBrk="1" hangingPunct="0">
              <a:spcBef>
                <a:spcPct val="20000"/>
              </a:spcBef>
              <a:buClr>
                <a:schemeClr val="accent2"/>
              </a:buClr>
            </a:pPr>
            <a:r>
              <a:rPr lang="en-CA" sz="2400"/>
              <a:t>(Groove Yield)</a:t>
            </a:r>
          </a:p>
        </p:txBody>
      </p:sp>
      <p:cxnSp>
        <p:nvCxnSpPr>
          <p:cNvPr id="45090" name="Straight Connector 50"/>
          <p:cNvCxnSpPr>
            <a:cxnSpLocks noChangeShapeType="1"/>
            <a:stCxn id="34" idx="1"/>
            <a:endCxn id="34" idx="2"/>
          </p:cNvCxnSpPr>
          <p:nvPr/>
        </p:nvCxnSpPr>
        <p:spPr bwMode="auto">
          <a:xfrm flipH="1" flipV="1">
            <a:off x="7534275" y="3679825"/>
            <a:ext cx="111125" cy="8255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091" name="Straight Connector 53"/>
          <p:cNvCxnSpPr>
            <a:cxnSpLocks noChangeShapeType="1"/>
            <a:stCxn id="34" idx="3"/>
            <a:endCxn id="34" idx="2"/>
          </p:cNvCxnSpPr>
          <p:nvPr/>
        </p:nvCxnSpPr>
        <p:spPr bwMode="auto">
          <a:xfrm flipV="1">
            <a:off x="7418388" y="3679825"/>
            <a:ext cx="115887" cy="195263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45092" name="Ink 6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58238" y="5065713"/>
            <a:ext cx="12065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35600" y="3076575"/>
            <a:ext cx="1487488" cy="157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2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73863" y="3716338"/>
            <a:ext cx="2370137" cy="17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30925" y="5229225"/>
            <a:ext cx="2257425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4608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59B3236-D7DF-499B-A10E-67EA7B296C2B}" type="slidenum">
              <a:rPr lang="en-US" smtClean="0">
                <a:ea typeface="굴림"/>
                <a:cs typeface="굴림"/>
              </a:rPr>
              <a:pPr/>
              <a:t>26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4608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Shaft Collar</a:t>
            </a:r>
          </a:p>
        </p:txBody>
      </p:sp>
      <p:sp>
        <p:nvSpPr>
          <p:cNvPr id="327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400" dirty="0" smtClean="0"/>
              <a:t>Like a “moveable shoulder” on the shaft 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 smtClean="0"/>
              <a:t>Set screw-style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 smtClean="0"/>
              <a:t>Size using set screw relationships above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 smtClean="0"/>
              <a:t>Shaft material should be softer than set screw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 smtClean="0"/>
              <a:t>Clamp-style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 smtClean="0"/>
              <a:t>Available in one-piece or two-piece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 smtClean="0"/>
              <a:t>Holding power based primarily on</a:t>
            </a:r>
          </a:p>
          <a:p>
            <a:pPr marL="457200" lvl="1" indent="0">
              <a:lnSpc>
                <a:spcPct val="90000"/>
              </a:lnSpc>
              <a:buFont typeface="Arial" charset="0"/>
              <a:buNone/>
              <a:defRPr/>
            </a:pPr>
            <a:r>
              <a:rPr lang="en-US" sz="2000" dirty="0" smtClean="0"/>
              <a:t>	screw size and material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 smtClean="0"/>
              <a:t>One piece good for accessible ends</a:t>
            </a:r>
          </a:p>
          <a:p>
            <a:pPr marL="457200" lvl="1" indent="0">
              <a:lnSpc>
                <a:spcPct val="90000"/>
              </a:lnSpc>
              <a:buFont typeface="Arial" charset="0"/>
              <a:buNone/>
              <a:defRPr/>
            </a:pPr>
            <a:r>
              <a:rPr lang="en-US" sz="2000" dirty="0"/>
              <a:t>	</a:t>
            </a:r>
            <a:r>
              <a:rPr lang="en-US" sz="2000" dirty="0" smtClean="0"/>
              <a:t>of shafts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 smtClean="0"/>
              <a:t>Two piece has about 10% more holding power</a:t>
            </a:r>
          </a:p>
          <a:p>
            <a:pPr marL="457200" lvl="1" indent="0">
              <a:lnSpc>
                <a:spcPct val="90000"/>
              </a:lnSpc>
              <a:buFont typeface="Arial" charset="0"/>
              <a:buNone/>
              <a:defRPr/>
            </a:pPr>
            <a:r>
              <a:rPr lang="en-US" sz="2000" dirty="0"/>
              <a:t>	</a:t>
            </a:r>
            <a:r>
              <a:rPr lang="en-US" sz="2000" dirty="0" smtClean="0"/>
              <a:t>than similar one piece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 smtClean="0"/>
              <a:t>Also available in double-wide for</a:t>
            </a:r>
          </a:p>
          <a:p>
            <a:pPr marL="457200" lvl="1" indent="0">
              <a:lnSpc>
                <a:spcPct val="90000"/>
              </a:lnSpc>
              <a:buFont typeface="Arial" charset="0"/>
              <a:buNone/>
              <a:defRPr/>
            </a:pPr>
            <a:r>
              <a:rPr lang="en-US" sz="2000" dirty="0"/>
              <a:t>	</a:t>
            </a:r>
            <a:r>
              <a:rPr lang="en-US" sz="2000" dirty="0" smtClean="0"/>
              <a:t>extra holding power</a:t>
            </a:r>
          </a:p>
          <a:p>
            <a:pPr lvl="1">
              <a:lnSpc>
                <a:spcPct val="90000"/>
              </a:lnSpc>
              <a:defRPr/>
            </a:pPr>
            <a:endParaRPr lang="en-US" sz="2000" dirty="0" smtClean="0"/>
          </a:p>
          <a:p>
            <a:pPr>
              <a:lnSpc>
                <a:spcPct val="90000"/>
              </a:lnSpc>
              <a:defRPr/>
            </a:pPr>
            <a:endParaRPr lang="en-US" sz="2400" dirty="0" smtClean="0"/>
          </a:p>
          <a:p>
            <a:pPr>
              <a:lnSpc>
                <a:spcPct val="90000"/>
              </a:lnSpc>
              <a:defRPr/>
            </a:pPr>
            <a:endParaRPr lang="en-US" sz="2400" dirty="0" smtClean="0"/>
          </a:p>
          <a:p>
            <a:pPr>
              <a:lnSpc>
                <a:spcPct val="90000"/>
              </a:lnSpc>
              <a:defRPr/>
            </a:pPr>
            <a:endParaRPr lang="en-US" sz="2400" dirty="0" smtClean="0"/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sz="2400" dirty="0" smtClean="0"/>
              <a:t> </a:t>
            </a:r>
          </a:p>
        </p:txBody>
      </p:sp>
      <p:pic>
        <p:nvPicPr>
          <p:cNvPr id="46088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92950" y="1700213"/>
            <a:ext cx="1582738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Shaft Collar Axial Capacity</a:t>
            </a:r>
          </a:p>
        </p:txBody>
      </p:sp>
      <p:sp>
        <p:nvSpPr>
          <p:cNvPr id="471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471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6786122-5567-4DE0-B7FD-25C51D8F2217}" type="slidenum">
              <a:rPr lang="en-US" smtClean="0">
                <a:ea typeface="굴림"/>
                <a:cs typeface="굴림"/>
              </a:rPr>
              <a:pPr/>
              <a:t>27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47108" name="Rectangle 1"/>
          <p:cNvSpPr>
            <a:spLocks noChangeArrowheads="1"/>
          </p:cNvSpPr>
          <p:nvPr/>
        </p:nvSpPr>
        <p:spPr bwMode="auto">
          <a:xfrm>
            <a:off x="3584575" y="1600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latinLnBrk="1" hangingPunct="0"/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457200" y="1412776"/>
          <a:ext cx="8229600" cy="41554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{B301B821-A1FF-4177-AEE7-76D212191A09}</a:tableStyleId>
              </a:tblPr>
              <a:tblGrid>
                <a:gridCol w="2743200"/>
                <a:gridCol w="2743200"/>
                <a:gridCol w="2743200"/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CA" dirty="0" smtClean="0"/>
                        <a:t>Approximate Axial</a:t>
                      </a:r>
                      <a:r>
                        <a:rPr lang="en-CA" baseline="0" dirty="0" smtClean="0"/>
                        <a:t> Load Capacity* for Two-Piece </a:t>
                      </a:r>
                      <a:r>
                        <a:rPr lang="en-CA" dirty="0" smtClean="0"/>
                        <a:t>Split Collar**</a:t>
                      </a:r>
                    </a:p>
                    <a:p>
                      <a:r>
                        <a:rPr lang="en-CA" dirty="0" smtClean="0"/>
                        <a:t>Alloy Socket</a:t>
                      </a:r>
                      <a:r>
                        <a:rPr lang="en-CA" baseline="0" dirty="0" smtClean="0"/>
                        <a:t> Head Cap Screw 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Screw Size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Maximu</a:t>
                      </a:r>
                      <a:r>
                        <a:rPr lang="en-CA" baseline="0" dirty="0" smtClean="0"/>
                        <a:t>m Screw Torque</a:t>
                      </a:r>
                    </a:p>
                    <a:p>
                      <a:pPr algn="ctr"/>
                      <a:r>
                        <a:rPr lang="en-CA" baseline="0" dirty="0" smtClean="0"/>
                        <a:t>(in-</a:t>
                      </a:r>
                      <a:r>
                        <a:rPr lang="en-CA" baseline="0" dirty="0" err="1" smtClean="0"/>
                        <a:t>lbs</a:t>
                      </a:r>
                      <a:r>
                        <a:rPr lang="en-CA" baseline="0" dirty="0" smtClean="0"/>
                        <a:t>)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Axial</a:t>
                      </a:r>
                      <a:r>
                        <a:rPr lang="en-CA" baseline="0" dirty="0" smtClean="0"/>
                        <a:t> Holding Power</a:t>
                      </a:r>
                    </a:p>
                    <a:p>
                      <a:pPr algn="ctr"/>
                      <a:r>
                        <a:rPr lang="en-CA" baseline="0" dirty="0" smtClean="0"/>
                        <a:t>(</a:t>
                      </a:r>
                      <a:r>
                        <a:rPr lang="en-CA" baseline="0" dirty="0" err="1" smtClean="0"/>
                        <a:t>lbs</a:t>
                      </a:r>
                      <a:r>
                        <a:rPr lang="en-CA" baseline="0" dirty="0" smtClean="0"/>
                        <a:t>)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4-40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14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235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6-32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26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355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8-32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46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546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10-32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67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785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¼-28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196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1510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5/16-24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416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2412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3/8-24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718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3653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½-20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1755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6657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7110" name="Text Box 51"/>
          <p:cNvSpPr txBox="1">
            <a:spLocks noChangeArrowheads="1"/>
          </p:cNvSpPr>
          <p:nvPr/>
        </p:nvSpPr>
        <p:spPr bwMode="auto">
          <a:xfrm>
            <a:off x="468313" y="5689600"/>
            <a:ext cx="82804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en-CA" sz="1600"/>
              <a:t>* Based on typical conditions - will vary based on material and installation conditions</a:t>
            </a:r>
          </a:p>
          <a:p>
            <a:pPr latinLnBrk="1"/>
            <a:r>
              <a:rPr lang="en-CA" sz="1600"/>
              <a:t>** Reduce axial holding power by roughly 10% for one-piece split collar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Shaft Collar Axial Capacity</a:t>
            </a:r>
          </a:p>
        </p:txBody>
      </p:sp>
      <p:sp>
        <p:nvSpPr>
          <p:cNvPr id="481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A9DA8A2-CD38-47FF-870D-7E51EDC69736}" type="slidenum">
              <a:rPr lang="en-US" smtClean="0">
                <a:ea typeface="굴림"/>
                <a:cs typeface="굴림"/>
              </a:rPr>
              <a:pPr/>
              <a:t>28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48132" name="Rectangle 1"/>
          <p:cNvSpPr>
            <a:spLocks noChangeArrowheads="1"/>
          </p:cNvSpPr>
          <p:nvPr/>
        </p:nvSpPr>
        <p:spPr bwMode="auto">
          <a:xfrm>
            <a:off x="3584575" y="1600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latinLnBrk="1" hangingPunct="0"/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457200" y="1556792"/>
          <a:ext cx="8229600" cy="3413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{B301B821-A1FF-4177-AEE7-76D212191A09}</a:tableStyleId>
              </a:tblPr>
              <a:tblGrid>
                <a:gridCol w="2743200"/>
                <a:gridCol w="2743200"/>
                <a:gridCol w="2743200"/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CA" dirty="0" smtClean="0"/>
                        <a:t>Approximate Axial</a:t>
                      </a:r>
                      <a:r>
                        <a:rPr lang="en-CA" baseline="0" dirty="0" smtClean="0"/>
                        <a:t> Load Capacity* for Two-Piece </a:t>
                      </a:r>
                      <a:r>
                        <a:rPr lang="en-CA" dirty="0" smtClean="0"/>
                        <a:t>Split Collar**</a:t>
                      </a:r>
                    </a:p>
                    <a:p>
                      <a:r>
                        <a:rPr lang="en-CA" dirty="0" smtClean="0"/>
                        <a:t>Alloy Socket</a:t>
                      </a:r>
                      <a:r>
                        <a:rPr lang="en-CA" baseline="0" dirty="0" smtClean="0"/>
                        <a:t> Head Cap Screw (Metric)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Screw Size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Maximu</a:t>
                      </a:r>
                      <a:r>
                        <a:rPr lang="en-CA" baseline="0" dirty="0" smtClean="0"/>
                        <a:t>m Screw Torque</a:t>
                      </a:r>
                    </a:p>
                    <a:p>
                      <a:pPr algn="ctr"/>
                      <a:r>
                        <a:rPr lang="en-CA" baseline="0" dirty="0" smtClean="0"/>
                        <a:t>(N-m)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Axial</a:t>
                      </a:r>
                      <a:r>
                        <a:rPr lang="en-CA" baseline="0" dirty="0" smtClean="0"/>
                        <a:t> Holding Power</a:t>
                      </a:r>
                    </a:p>
                    <a:p>
                      <a:pPr algn="ctr"/>
                      <a:r>
                        <a:rPr lang="en-CA" baseline="0" dirty="0" smtClean="0"/>
                        <a:t>(</a:t>
                      </a:r>
                      <a:r>
                        <a:rPr lang="en-CA" baseline="0" dirty="0" err="1" smtClean="0"/>
                        <a:t>kN</a:t>
                      </a:r>
                      <a:r>
                        <a:rPr lang="en-CA" baseline="0" dirty="0" smtClean="0"/>
                        <a:t>)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M3x0.5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2.2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1.4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M4x0.7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5.0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2.4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M5x0.8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10.2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3.9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M6x1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17.3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5.6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M8x1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45.0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10.9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M10x1.25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87.8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17.0</a:t>
                      </a:r>
                      <a:endParaRPr lang="en-CA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8134" name="Text Box 51"/>
          <p:cNvSpPr txBox="1">
            <a:spLocks noChangeArrowheads="1"/>
          </p:cNvSpPr>
          <p:nvPr/>
        </p:nvSpPr>
        <p:spPr bwMode="auto">
          <a:xfrm>
            <a:off x="468313" y="5186363"/>
            <a:ext cx="8280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en-CA" sz="1600"/>
              <a:t>* Based on typical conditions - will vary based on material and installation conditions</a:t>
            </a:r>
          </a:p>
          <a:p>
            <a:pPr latinLnBrk="1"/>
            <a:r>
              <a:rPr lang="en-CA" sz="1600"/>
              <a:t>** Reduce axial holding power by roughly 10% for one-piece split collar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4915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8DFD8CB-1661-4C3D-B84D-77D9BB365D93}" type="slidenum">
              <a:rPr lang="en-US" smtClean="0">
                <a:ea typeface="굴림"/>
                <a:cs typeface="굴림"/>
              </a:rPr>
              <a:pPr/>
              <a:t>29</a:t>
            </a:fld>
            <a:endParaRPr lang="en-US" smtClean="0">
              <a:ea typeface="굴림"/>
              <a:cs typeface="굴림"/>
            </a:endParaRPr>
          </a:p>
        </p:txBody>
      </p:sp>
      <p:pic>
        <p:nvPicPr>
          <p:cNvPr id="49155" name="Picture 2" descr="msotw9_temp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5475" y="441325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3" descr="msotw9_temp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3600" y="3500438"/>
            <a:ext cx="4229100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Splines</a:t>
            </a:r>
          </a:p>
        </p:txBody>
      </p:sp>
      <p:sp>
        <p:nvSpPr>
          <p:cNvPr id="4915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smtClean="0"/>
              <a:t>Analogous to a gear or a series of axial keys</a:t>
            </a:r>
          </a:p>
          <a:p>
            <a:pPr>
              <a:lnSpc>
                <a:spcPct val="90000"/>
              </a:lnSpc>
            </a:pPr>
            <a:r>
              <a:rPr lang="en-US" sz="2400" smtClean="0"/>
              <a:t>Provides greater torque transmission</a:t>
            </a:r>
          </a:p>
          <a:p>
            <a:pPr>
              <a:lnSpc>
                <a:spcPct val="90000"/>
              </a:lnSpc>
            </a:pPr>
            <a:r>
              <a:rPr lang="en-US" sz="2400" smtClean="0"/>
              <a:t>Axial sliding motion is possible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Splines are often hardened against wear due to axial motions</a:t>
            </a:r>
          </a:p>
          <a:p>
            <a:pPr>
              <a:lnSpc>
                <a:spcPct val="90000"/>
              </a:lnSpc>
            </a:pPr>
            <a:r>
              <a:rPr lang="en-US" sz="2400" smtClean="0"/>
              <a:t>Splines also facilitate changes to the angular orientation of a shaft mounted element</a:t>
            </a:r>
          </a:p>
          <a:p>
            <a:pPr>
              <a:lnSpc>
                <a:spcPct val="90000"/>
              </a:lnSpc>
            </a:pPr>
            <a:r>
              <a:rPr lang="en-US" sz="2400" smtClean="0"/>
              <a:t>Straight sided or involute</a:t>
            </a:r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184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ACA49E7-E699-47BB-83BB-123AC767F502}" type="slidenum">
              <a:rPr lang="en-US" smtClean="0">
                <a:ea typeface="굴림"/>
                <a:cs typeface="굴림"/>
              </a:rPr>
              <a:pPr/>
              <a:t>3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Use of Shaft Shoulders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2875"/>
            <a:ext cx="8229600" cy="4525963"/>
          </a:xfrm>
        </p:spPr>
        <p:txBody>
          <a:bodyPr/>
          <a:lstStyle/>
          <a:p>
            <a:r>
              <a:rPr lang="en-US" sz="2400" smtClean="0"/>
              <a:t>Shoulders can also increase mounting stiffness for components</a:t>
            </a:r>
          </a:p>
          <a:p>
            <a:endParaRPr lang="en-US" sz="2400" smtClean="0"/>
          </a:p>
        </p:txBody>
      </p:sp>
      <p:sp>
        <p:nvSpPr>
          <p:cNvPr id="350220" name="Freeform 12"/>
          <p:cNvSpPr>
            <a:spLocks/>
          </p:cNvSpPr>
          <p:nvPr/>
        </p:nvSpPr>
        <p:spPr bwMode="auto">
          <a:xfrm rot="10800000">
            <a:off x="1731963" y="3983038"/>
            <a:ext cx="1616075" cy="1020762"/>
          </a:xfrm>
          <a:custGeom>
            <a:avLst/>
            <a:gdLst>
              <a:gd name="T0" fmla="*/ 1089 w 1089"/>
              <a:gd name="T1" fmla="*/ 0 h 589"/>
              <a:gd name="T2" fmla="*/ 91 w 1089"/>
              <a:gd name="T3" fmla="*/ 0 h 589"/>
              <a:gd name="T4" fmla="*/ 0 w 1089"/>
              <a:gd name="T5" fmla="*/ 181 h 589"/>
              <a:gd name="T6" fmla="*/ 54 w 1089"/>
              <a:gd name="T7" fmla="*/ 370 h 589"/>
              <a:gd name="T8" fmla="*/ 0 w 1089"/>
              <a:gd name="T9" fmla="*/ 589 h 589"/>
              <a:gd name="T10" fmla="*/ 1089 w 1089"/>
              <a:gd name="T11" fmla="*/ 589 h 589"/>
              <a:gd name="T12" fmla="*/ 1089 w 1089"/>
              <a:gd name="T13" fmla="*/ 0 h 589"/>
              <a:gd name="connsiteX0" fmla="*/ 10000 w 10001"/>
              <a:gd name="connsiteY0" fmla="*/ 0 h 10000"/>
              <a:gd name="connsiteX1" fmla="*/ 836 w 10001"/>
              <a:gd name="connsiteY1" fmla="*/ 0 h 10000"/>
              <a:gd name="connsiteX2" fmla="*/ 0 w 10001"/>
              <a:gd name="connsiteY2" fmla="*/ 3073 h 10000"/>
              <a:gd name="connsiteX3" fmla="*/ 496 w 10001"/>
              <a:gd name="connsiteY3" fmla="*/ 6282 h 10000"/>
              <a:gd name="connsiteX4" fmla="*/ 0 w 10001"/>
              <a:gd name="connsiteY4" fmla="*/ 10000 h 10000"/>
              <a:gd name="connsiteX5" fmla="*/ 10000 w 10001"/>
              <a:gd name="connsiteY5" fmla="*/ 10000 h 10000"/>
              <a:gd name="connsiteX6" fmla="*/ 9730 w 10001"/>
              <a:gd name="connsiteY6" fmla="*/ 7331 h 10000"/>
              <a:gd name="connsiteX7" fmla="*/ 10000 w 10001"/>
              <a:gd name="connsiteY7" fmla="*/ 0 h 10000"/>
              <a:gd name="connsiteX0" fmla="*/ 10000 w 10399"/>
              <a:gd name="connsiteY0" fmla="*/ 0 h 10000"/>
              <a:gd name="connsiteX1" fmla="*/ 836 w 10399"/>
              <a:gd name="connsiteY1" fmla="*/ 0 h 10000"/>
              <a:gd name="connsiteX2" fmla="*/ 0 w 10399"/>
              <a:gd name="connsiteY2" fmla="*/ 3073 h 10000"/>
              <a:gd name="connsiteX3" fmla="*/ 496 w 10399"/>
              <a:gd name="connsiteY3" fmla="*/ 6282 h 10000"/>
              <a:gd name="connsiteX4" fmla="*/ 0 w 10399"/>
              <a:gd name="connsiteY4" fmla="*/ 10000 h 10000"/>
              <a:gd name="connsiteX5" fmla="*/ 10000 w 10399"/>
              <a:gd name="connsiteY5" fmla="*/ 10000 h 10000"/>
              <a:gd name="connsiteX6" fmla="*/ 9730 w 10399"/>
              <a:gd name="connsiteY6" fmla="*/ 7331 h 10000"/>
              <a:gd name="connsiteX7" fmla="*/ 10399 w 10399"/>
              <a:gd name="connsiteY7" fmla="*/ 1719 h 10000"/>
              <a:gd name="connsiteX8" fmla="*/ 10000 w 10399"/>
              <a:gd name="connsiteY8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99" h="10000">
                <a:moveTo>
                  <a:pt x="10000" y="0"/>
                </a:moveTo>
                <a:lnTo>
                  <a:pt x="836" y="0"/>
                </a:lnTo>
                <a:cubicBezTo>
                  <a:pt x="836" y="0"/>
                  <a:pt x="55" y="2020"/>
                  <a:pt x="0" y="3073"/>
                </a:cubicBezTo>
                <a:cubicBezTo>
                  <a:pt x="73" y="4228"/>
                  <a:pt x="496" y="5127"/>
                  <a:pt x="496" y="6282"/>
                </a:cubicBezTo>
                <a:cubicBezTo>
                  <a:pt x="496" y="7436"/>
                  <a:pt x="643" y="7912"/>
                  <a:pt x="0" y="10000"/>
                </a:cubicBezTo>
                <a:lnTo>
                  <a:pt x="10000" y="10000"/>
                </a:lnTo>
                <a:cubicBezTo>
                  <a:pt x="10021" y="8381"/>
                  <a:pt x="9709" y="8950"/>
                  <a:pt x="9730" y="7331"/>
                </a:cubicBezTo>
                <a:cubicBezTo>
                  <a:pt x="9778" y="5752"/>
                  <a:pt x="10351" y="3298"/>
                  <a:pt x="10399" y="1719"/>
                </a:cubicBezTo>
                <a:lnTo>
                  <a:pt x="10000" y="0"/>
                </a:lnTo>
                <a:close/>
              </a:path>
            </a:pathLst>
          </a:custGeom>
          <a:gradFill rotWithShape="1">
            <a:gsLst>
              <a:gs pos="0">
                <a:schemeClr val="bg2"/>
              </a:gs>
              <a:gs pos="50000">
                <a:schemeClr val="bg2">
                  <a:gamma/>
                  <a:tint val="33725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grpSp>
        <p:nvGrpSpPr>
          <p:cNvPr id="44" name="Group 43"/>
          <p:cNvGrpSpPr/>
          <p:nvPr/>
        </p:nvGrpSpPr>
        <p:grpSpPr>
          <a:xfrm rot="10800000">
            <a:off x="2247943" y="5003331"/>
            <a:ext cx="517944" cy="1504800"/>
            <a:chOff x="2247943" y="2348880"/>
            <a:chExt cx="517944" cy="1504800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45" name="AutoShape 6"/>
            <p:cNvSpPr>
              <a:spLocks noChangeArrowheads="1"/>
            </p:cNvSpPr>
            <p:nvPr/>
          </p:nvSpPr>
          <p:spPr bwMode="auto">
            <a:xfrm rot="10800000">
              <a:off x="2247944" y="2348880"/>
              <a:ext cx="517943" cy="1504800"/>
            </a:xfrm>
            <a:prstGeom prst="roundRect">
              <a:avLst>
                <a:gd name="adj" fmla="val 9491"/>
              </a:avLst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anchor="ctr">
              <a:spAutoFit/>
            </a:bodyPr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 bwMode="auto">
            <a:xfrm>
              <a:off x="2247943" y="2419346"/>
              <a:ext cx="517944" cy="0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</p:cxnSp>
      </p:grpSp>
      <p:sp>
        <p:nvSpPr>
          <p:cNvPr id="47" name="Freeform 12"/>
          <p:cNvSpPr>
            <a:spLocks/>
          </p:cNvSpPr>
          <p:nvPr/>
        </p:nvSpPr>
        <p:spPr bwMode="auto">
          <a:xfrm rot="10800000">
            <a:off x="5610225" y="3965575"/>
            <a:ext cx="1554163" cy="1019175"/>
          </a:xfrm>
          <a:custGeom>
            <a:avLst/>
            <a:gdLst>
              <a:gd name="T0" fmla="*/ 1089 w 1089"/>
              <a:gd name="T1" fmla="*/ 0 h 589"/>
              <a:gd name="T2" fmla="*/ 91 w 1089"/>
              <a:gd name="T3" fmla="*/ 0 h 589"/>
              <a:gd name="T4" fmla="*/ 0 w 1089"/>
              <a:gd name="T5" fmla="*/ 181 h 589"/>
              <a:gd name="T6" fmla="*/ 54 w 1089"/>
              <a:gd name="T7" fmla="*/ 370 h 589"/>
              <a:gd name="T8" fmla="*/ 0 w 1089"/>
              <a:gd name="T9" fmla="*/ 589 h 589"/>
              <a:gd name="T10" fmla="*/ 1089 w 1089"/>
              <a:gd name="T11" fmla="*/ 589 h 589"/>
              <a:gd name="T12" fmla="*/ 1089 w 1089"/>
              <a:gd name="T13" fmla="*/ 0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9" h="589">
                <a:moveTo>
                  <a:pt x="1089" y="0"/>
                </a:moveTo>
                <a:lnTo>
                  <a:pt x="91" y="0"/>
                </a:lnTo>
                <a:cubicBezTo>
                  <a:pt x="91" y="0"/>
                  <a:pt x="6" y="119"/>
                  <a:pt x="0" y="181"/>
                </a:cubicBezTo>
                <a:cubicBezTo>
                  <a:pt x="8" y="249"/>
                  <a:pt x="54" y="302"/>
                  <a:pt x="54" y="370"/>
                </a:cubicBezTo>
                <a:cubicBezTo>
                  <a:pt x="54" y="438"/>
                  <a:pt x="70" y="466"/>
                  <a:pt x="0" y="589"/>
                </a:cubicBezTo>
                <a:cubicBezTo>
                  <a:pt x="544" y="589"/>
                  <a:pt x="1089" y="589"/>
                  <a:pt x="1089" y="589"/>
                </a:cubicBezTo>
                <a:lnTo>
                  <a:pt x="1089" y="0"/>
                </a:lnTo>
                <a:close/>
              </a:path>
            </a:pathLst>
          </a:custGeom>
          <a:gradFill rotWithShape="1">
            <a:gsLst>
              <a:gs pos="0">
                <a:schemeClr val="bg2"/>
              </a:gs>
              <a:gs pos="50000">
                <a:schemeClr val="bg2">
                  <a:gamma/>
                  <a:tint val="33725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48" name="Freeform 13"/>
          <p:cNvSpPr>
            <a:spLocks/>
          </p:cNvSpPr>
          <p:nvPr/>
        </p:nvSpPr>
        <p:spPr bwMode="auto">
          <a:xfrm rot="10800000">
            <a:off x="5148263" y="3730625"/>
            <a:ext cx="915987" cy="1490663"/>
          </a:xfrm>
          <a:custGeom>
            <a:avLst/>
            <a:gdLst>
              <a:gd name="T0" fmla="*/ 0 w 642"/>
              <a:gd name="T1" fmla="*/ 0 h 861"/>
              <a:gd name="T2" fmla="*/ 0 w 642"/>
              <a:gd name="T3" fmla="*/ 861 h 861"/>
              <a:gd name="T4" fmla="*/ 544 w 642"/>
              <a:gd name="T5" fmla="*/ 861 h 861"/>
              <a:gd name="T6" fmla="*/ 499 w 642"/>
              <a:gd name="T7" fmla="*/ 589 h 861"/>
              <a:gd name="T8" fmla="*/ 635 w 642"/>
              <a:gd name="T9" fmla="*/ 226 h 861"/>
              <a:gd name="T10" fmla="*/ 544 w 642"/>
              <a:gd name="T11" fmla="*/ 0 h 861"/>
              <a:gd name="T12" fmla="*/ 0 w 642"/>
              <a:gd name="T13" fmla="*/ 0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2" h="861">
                <a:moveTo>
                  <a:pt x="0" y="0"/>
                </a:moveTo>
                <a:lnTo>
                  <a:pt x="0" y="861"/>
                </a:lnTo>
                <a:lnTo>
                  <a:pt x="544" y="861"/>
                </a:lnTo>
                <a:cubicBezTo>
                  <a:pt x="627" y="816"/>
                  <a:pt x="484" y="695"/>
                  <a:pt x="499" y="589"/>
                </a:cubicBezTo>
                <a:cubicBezTo>
                  <a:pt x="514" y="483"/>
                  <a:pt x="628" y="324"/>
                  <a:pt x="635" y="226"/>
                </a:cubicBezTo>
                <a:cubicBezTo>
                  <a:pt x="642" y="128"/>
                  <a:pt x="597" y="106"/>
                  <a:pt x="544" y="0"/>
                </a:cubicBezTo>
                <a:cubicBezTo>
                  <a:pt x="272" y="0"/>
                  <a:pt x="0" y="0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chemeClr val="bg2"/>
              </a:gs>
              <a:gs pos="50000">
                <a:schemeClr val="bg2">
                  <a:gamma/>
                  <a:tint val="33725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064094" y="2460628"/>
            <a:ext cx="517944" cy="1504800"/>
            <a:chOff x="2247943" y="2348880"/>
            <a:chExt cx="517944" cy="1504800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50" name="AutoShape 6"/>
            <p:cNvSpPr>
              <a:spLocks noChangeArrowheads="1"/>
            </p:cNvSpPr>
            <p:nvPr/>
          </p:nvSpPr>
          <p:spPr bwMode="auto">
            <a:xfrm rot="10800000">
              <a:off x="2247944" y="2348880"/>
              <a:ext cx="517943" cy="1504800"/>
            </a:xfrm>
            <a:prstGeom prst="roundRect">
              <a:avLst>
                <a:gd name="adj" fmla="val 9491"/>
              </a:avLst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anchor="ctr">
              <a:spAutoFit/>
            </a:bodyPr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 bwMode="auto">
            <a:xfrm>
              <a:off x="2247943" y="2419346"/>
              <a:ext cx="517944" cy="0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</p:cxnSp>
      </p:grpSp>
      <p:grpSp>
        <p:nvGrpSpPr>
          <p:cNvPr id="52" name="Group 51"/>
          <p:cNvGrpSpPr/>
          <p:nvPr/>
        </p:nvGrpSpPr>
        <p:grpSpPr>
          <a:xfrm rot="10800000">
            <a:off x="6064094" y="4985490"/>
            <a:ext cx="517944" cy="1504800"/>
            <a:chOff x="2247943" y="2348880"/>
            <a:chExt cx="517944" cy="1504800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53" name="AutoShape 6"/>
            <p:cNvSpPr>
              <a:spLocks noChangeArrowheads="1"/>
            </p:cNvSpPr>
            <p:nvPr/>
          </p:nvSpPr>
          <p:spPr bwMode="auto">
            <a:xfrm rot="10800000">
              <a:off x="2247944" y="2348880"/>
              <a:ext cx="517943" cy="1504800"/>
            </a:xfrm>
            <a:prstGeom prst="roundRect">
              <a:avLst>
                <a:gd name="adj" fmla="val 9491"/>
              </a:avLst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anchor="ctr">
              <a:spAutoFit/>
            </a:bodyPr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 bwMode="auto">
            <a:xfrm>
              <a:off x="2247943" y="2419346"/>
              <a:ext cx="517944" cy="0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</p:cxnSp>
      </p:grpSp>
      <p:sp>
        <p:nvSpPr>
          <p:cNvPr id="18443" name="Text Box 57"/>
          <p:cNvSpPr txBox="1">
            <a:spLocks noChangeArrowheads="1"/>
          </p:cNvSpPr>
          <p:nvPr/>
        </p:nvSpPr>
        <p:spPr bwMode="auto">
          <a:xfrm>
            <a:off x="2859088" y="2349500"/>
            <a:ext cx="7159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1"/>
            <a:r>
              <a:rPr lang="en-CA"/>
              <a:t>Gear</a:t>
            </a:r>
          </a:p>
        </p:txBody>
      </p:sp>
      <p:sp>
        <p:nvSpPr>
          <p:cNvPr id="18444" name="Text Box 57"/>
          <p:cNvSpPr txBox="1">
            <a:spLocks noChangeArrowheads="1"/>
          </p:cNvSpPr>
          <p:nvPr/>
        </p:nvSpPr>
        <p:spPr bwMode="auto">
          <a:xfrm>
            <a:off x="6659563" y="2349500"/>
            <a:ext cx="7159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1"/>
            <a:r>
              <a:rPr lang="en-CA"/>
              <a:t>Gear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2247943" y="2480360"/>
            <a:ext cx="517944" cy="1504800"/>
            <a:chOff x="2247943" y="2348880"/>
            <a:chExt cx="517944" cy="1504800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62" name="AutoShape 6"/>
            <p:cNvSpPr>
              <a:spLocks noChangeArrowheads="1"/>
            </p:cNvSpPr>
            <p:nvPr/>
          </p:nvSpPr>
          <p:spPr bwMode="auto">
            <a:xfrm rot="10800000">
              <a:off x="2247944" y="2348880"/>
              <a:ext cx="517943" cy="1504800"/>
            </a:xfrm>
            <a:prstGeom prst="roundRect">
              <a:avLst>
                <a:gd name="adj" fmla="val 9491"/>
              </a:avLst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anchor="ctr">
              <a:spAutoFit/>
            </a:bodyPr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 bwMode="auto">
            <a:xfrm>
              <a:off x="2247943" y="2419346"/>
              <a:ext cx="517944" cy="0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501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D63791B-377F-430E-9990-2A509B7B250C}" type="slidenum">
              <a:rPr lang="en-US" smtClean="0">
                <a:ea typeface="굴림"/>
                <a:cs typeface="굴림"/>
              </a:rPr>
              <a:pPr/>
              <a:t>30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Standard Dimensions</a:t>
            </a:r>
          </a:p>
        </p:txBody>
      </p:sp>
      <p:pic>
        <p:nvPicPr>
          <p:cNvPr id="50180" name="Picture 10" descr="msotw9_temp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60000">
            <a:off x="1476375" y="4076700"/>
            <a:ext cx="7021513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1" name="Picture 11"/>
          <p:cNvPicPr>
            <a:picLocks noChangeAspect="1" noChangeArrowheads="1"/>
          </p:cNvPicPr>
          <p:nvPr/>
        </p:nvPicPr>
        <p:blipFill>
          <a:blip r:embed="rId3"/>
          <a:srcRect l="3003"/>
          <a:stretch>
            <a:fillRect/>
          </a:stretch>
        </p:blipFill>
        <p:spPr bwMode="auto">
          <a:xfrm>
            <a:off x="1331913" y="1125538"/>
            <a:ext cx="6975475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512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2CFC9C9-24E2-4321-9723-CBFFCD33D042}" type="slidenum">
              <a:rPr lang="en-US" smtClean="0">
                <a:ea typeface="굴림"/>
                <a:cs typeface="굴림"/>
              </a:rPr>
              <a:pPr/>
              <a:t>31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Spline Torque Capacity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084763"/>
            <a:ext cx="8229600" cy="1041400"/>
          </a:xfrm>
        </p:spPr>
        <p:txBody>
          <a:bodyPr/>
          <a:lstStyle/>
          <a:p>
            <a:r>
              <a:rPr lang="en-US" sz="2400" smtClean="0"/>
              <a:t>How much torque can a 5-in diameter, 4 tooth spline with a permanent fit transmit?</a:t>
            </a:r>
          </a:p>
        </p:txBody>
      </p:sp>
      <p:pic>
        <p:nvPicPr>
          <p:cNvPr id="51205" name="Picture 4" descr="msotw9_temp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125538"/>
            <a:ext cx="8369300" cy="395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120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3113" y="2143125"/>
              <a:ext cx="238125" cy="161925"/>
            </p14:xfrm>
          </p:contentPart>
        </mc:Choice>
        <mc:Fallback>
          <p:pic>
            <p:nvPicPr>
              <p:cNvPr id="5120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3761" y="2133748"/>
                <a:ext cx="256830" cy="180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120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39850" y="2170113"/>
              <a:ext cx="49213" cy="7937"/>
            </p14:xfrm>
          </p:contentPart>
        </mc:Choice>
        <mc:Fallback>
          <p:pic>
            <p:nvPicPr>
              <p:cNvPr id="5120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0510" y="2160733"/>
                <a:ext cx="67892" cy="26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120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22425" y="2206625"/>
              <a:ext cx="50800" cy="7938"/>
            </p14:xfrm>
          </p:contentPart>
        </mc:Choice>
        <mc:Fallback>
          <p:pic>
            <p:nvPicPr>
              <p:cNvPr id="5120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13058" y="2197244"/>
                <a:ext cx="69535" cy="26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121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82788" y="2198688"/>
              <a:ext cx="87312" cy="4762"/>
            </p14:xfrm>
          </p:contentPart>
        </mc:Choice>
        <mc:Fallback>
          <p:pic>
            <p:nvPicPr>
              <p:cNvPr id="5121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73446" y="2189164"/>
                <a:ext cx="105996" cy="23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121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49488" y="2205038"/>
              <a:ext cx="106362" cy="3175"/>
            </p14:xfrm>
          </p:contentPart>
        </mc:Choice>
        <mc:Fallback>
          <p:pic>
            <p:nvPicPr>
              <p:cNvPr id="5121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40114" y="2195866"/>
                <a:ext cx="125111" cy="21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121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30475" y="2197100"/>
              <a:ext cx="69850" cy="4763"/>
            </p14:xfrm>
          </p:contentPart>
        </mc:Choice>
        <mc:Fallback>
          <p:pic>
            <p:nvPicPr>
              <p:cNvPr id="5121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21114" y="2187574"/>
                <a:ext cx="88573" cy="23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121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16225" y="2193925"/>
              <a:ext cx="80963" cy="4763"/>
            </p14:xfrm>
          </p:contentPart>
        </mc:Choice>
        <mc:Fallback>
          <p:pic>
            <p:nvPicPr>
              <p:cNvPr id="5121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06869" y="2184399"/>
                <a:ext cx="99674" cy="23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121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1650" y="2209800"/>
              <a:ext cx="57150" cy="4763"/>
            </p14:xfrm>
          </p:contentPart>
        </mc:Choice>
        <mc:Fallback>
          <p:pic>
            <p:nvPicPr>
              <p:cNvPr id="5121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32305" y="2200274"/>
                <a:ext cx="75841" cy="23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121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30563" y="2209800"/>
              <a:ext cx="63500" cy="4763"/>
            </p14:xfrm>
          </p:contentPart>
        </mc:Choice>
        <mc:Fallback>
          <p:pic>
            <p:nvPicPr>
              <p:cNvPr id="5121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21182" y="2200274"/>
                <a:ext cx="82261" cy="23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121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79800" y="2197100"/>
              <a:ext cx="98425" cy="3175"/>
            </p14:xfrm>
          </p:contentPart>
        </mc:Choice>
        <mc:Fallback>
          <p:pic>
            <p:nvPicPr>
              <p:cNvPr id="5121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70426" y="2187928"/>
                <a:ext cx="117173" cy="21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121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76650" y="2179638"/>
              <a:ext cx="79375" cy="12700"/>
            </p14:xfrm>
          </p:contentPart>
        </mc:Choice>
        <mc:Fallback>
          <p:pic>
            <p:nvPicPr>
              <p:cNvPr id="5121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667269" y="2170204"/>
                <a:ext cx="98136" cy="31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121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81438" y="2184400"/>
              <a:ext cx="68262" cy="6350"/>
            </p14:xfrm>
          </p:contentPart>
        </mc:Choice>
        <mc:Fallback>
          <p:pic>
            <p:nvPicPr>
              <p:cNvPr id="5121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72097" y="2174688"/>
                <a:ext cx="86944" cy="25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121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83050" y="2187575"/>
              <a:ext cx="42863" cy="22225"/>
            </p14:xfrm>
          </p:contentPart>
        </mc:Choice>
        <mc:Fallback>
          <p:pic>
            <p:nvPicPr>
              <p:cNvPr id="5121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073685" y="2178255"/>
                <a:ext cx="61593" cy="40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122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49750" y="2162175"/>
              <a:ext cx="46038" cy="12700"/>
            </p14:xfrm>
          </p:contentPart>
        </mc:Choice>
        <mc:Fallback>
          <p:pic>
            <p:nvPicPr>
              <p:cNvPr id="5122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340399" y="2153003"/>
                <a:ext cx="64741" cy="31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122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10125" y="2146300"/>
              <a:ext cx="49213" cy="11113"/>
            </p14:xfrm>
          </p:contentPart>
        </mc:Choice>
        <mc:Fallback>
          <p:pic>
            <p:nvPicPr>
              <p:cNvPr id="5122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800785" y="2136979"/>
                <a:ext cx="67892" cy="29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5122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19675" y="2154238"/>
              <a:ext cx="17463" cy="114300"/>
            </p14:xfrm>
          </p:contentPart>
        </mc:Choice>
        <mc:Fallback>
          <p:pic>
            <p:nvPicPr>
              <p:cNvPr id="5122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010409" y="2144893"/>
                <a:ext cx="35995" cy="132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5122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16150" y="6040438"/>
              <a:ext cx="160338" cy="258762"/>
            </p14:xfrm>
          </p:contentPart>
        </mc:Choice>
        <mc:Fallback>
          <p:pic>
            <p:nvPicPr>
              <p:cNvPr id="5122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206782" y="6031081"/>
                <a:ext cx="179074" cy="277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5122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90788" y="6119813"/>
              <a:ext cx="579437" cy="257175"/>
            </p14:xfrm>
          </p:contentPart>
        </mc:Choice>
        <mc:Fallback>
          <p:pic>
            <p:nvPicPr>
              <p:cNvPr id="5122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481431" y="6110448"/>
                <a:ext cx="598152" cy="275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5122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14700" y="6059488"/>
              <a:ext cx="173038" cy="292100"/>
            </p14:xfrm>
          </p:contentPart>
        </mc:Choice>
        <mc:Fallback>
          <p:pic>
            <p:nvPicPr>
              <p:cNvPr id="5122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305347" y="6050124"/>
                <a:ext cx="191745" cy="3108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5122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86175" y="6226175"/>
              <a:ext cx="214313" cy="84138"/>
            </p14:xfrm>
          </p:contentPart>
        </mc:Choice>
        <mc:Fallback>
          <p:pic>
            <p:nvPicPr>
              <p:cNvPr id="5122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676810" y="6216826"/>
                <a:ext cx="233043" cy="102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5122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14813" y="6107113"/>
              <a:ext cx="852487" cy="314325"/>
            </p14:xfrm>
          </p:contentPart>
        </mc:Choice>
        <mc:Fallback>
          <p:pic>
            <p:nvPicPr>
              <p:cNvPr id="5122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205453" y="6097752"/>
                <a:ext cx="871207" cy="333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51228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78450" y="5932488"/>
              <a:ext cx="487363" cy="346075"/>
            </p14:xfrm>
          </p:contentPart>
        </mc:Choice>
        <mc:Fallback>
          <p:pic>
            <p:nvPicPr>
              <p:cNvPr id="51228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369091" y="5923125"/>
                <a:ext cx="506080" cy="364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5122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21263" y="2460625"/>
              <a:ext cx="7937" cy="138113"/>
            </p14:xfrm>
          </p:contentPart>
        </mc:Choice>
        <mc:Fallback>
          <p:pic>
            <p:nvPicPr>
              <p:cNvPr id="5122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012291" y="2451274"/>
                <a:ext cx="25882" cy="156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51230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37138" y="2776538"/>
              <a:ext cx="3175" cy="138112"/>
            </p14:xfrm>
          </p:contentPart>
        </mc:Choice>
        <mc:Fallback>
          <p:pic>
            <p:nvPicPr>
              <p:cNvPr id="51230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027966" y="2767187"/>
                <a:ext cx="21519" cy="156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51231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30788" y="3157538"/>
              <a:ext cx="6350" cy="93662"/>
            </p14:xfrm>
          </p:contentPart>
        </mc:Choice>
        <mc:Fallback>
          <p:pic>
            <p:nvPicPr>
              <p:cNvPr id="51231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021076" y="3148172"/>
                <a:ext cx="25774" cy="112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51232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26025" y="3432175"/>
              <a:ext cx="7938" cy="136525"/>
            </p14:xfrm>
          </p:contentPart>
        </mc:Choice>
        <mc:Fallback>
          <p:pic>
            <p:nvPicPr>
              <p:cNvPr id="51232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016644" y="3422809"/>
                <a:ext cx="26701" cy="155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51233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65700" y="3773488"/>
              <a:ext cx="115888" cy="352425"/>
            </p14:xfrm>
          </p:contentPart>
        </mc:Choice>
        <mc:Fallback>
          <p:pic>
            <p:nvPicPr>
              <p:cNvPr id="51233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956343" y="3764128"/>
                <a:ext cx="134603" cy="371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51234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02175" y="4257675"/>
              <a:ext cx="79375" cy="196850"/>
            </p14:xfrm>
          </p:contentPart>
        </mc:Choice>
        <mc:Fallback>
          <p:pic>
            <p:nvPicPr>
              <p:cNvPr id="51234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692837" y="4248420"/>
                <a:ext cx="98051" cy="2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51235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70450" y="4259263"/>
              <a:ext cx="287338" cy="180975"/>
            </p14:xfrm>
          </p:contentPart>
        </mc:Choice>
        <mc:Fallback>
          <p:pic>
            <p:nvPicPr>
              <p:cNvPr id="51235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861088" y="4249908"/>
                <a:ext cx="306062" cy="199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51236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00663" y="4184650"/>
              <a:ext cx="482600" cy="269875"/>
            </p14:xfrm>
          </p:contentPart>
        </mc:Choice>
        <mc:Fallback>
          <p:pic>
            <p:nvPicPr>
              <p:cNvPr id="51236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291306" y="4175294"/>
                <a:ext cx="501314" cy="288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51237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97575" y="4322763"/>
              <a:ext cx="250825" cy="242887"/>
            </p14:xfrm>
          </p:contentPart>
        </mc:Choice>
        <mc:Fallback>
          <p:pic>
            <p:nvPicPr>
              <p:cNvPr id="51237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988219" y="4313407"/>
                <a:ext cx="269538" cy="261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51238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27788" y="4184650"/>
              <a:ext cx="374650" cy="236538"/>
            </p14:xfrm>
          </p:contentPart>
        </mc:Choice>
        <mc:Fallback>
          <p:pic>
            <p:nvPicPr>
              <p:cNvPr id="51238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418431" y="4175289"/>
                <a:ext cx="393365" cy="255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1239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83413" y="4170363"/>
              <a:ext cx="149225" cy="250825"/>
            </p14:xfrm>
          </p:contentPart>
        </mc:Choice>
        <mc:Fallback>
          <p:pic>
            <p:nvPicPr>
              <p:cNvPr id="51239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974064" y="4161007"/>
                <a:ext cx="167923" cy="269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1240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59638" y="4165600"/>
              <a:ext cx="482600" cy="419100"/>
            </p14:xfrm>
          </p:contentPart>
        </mc:Choice>
        <mc:Fallback>
          <p:pic>
            <p:nvPicPr>
              <p:cNvPr id="51240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250281" y="4156239"/>
                <a:ext cx="501314" cy="437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51241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07138" y="5770563"/>
              <a:ext cx="115887" cy="104775"/>
            </p14:xfrm>
          </p:contentPart>
        </mc:Choice>
        <mc:Fallback>
          <p:pic>
            <p:nvPicPr>
              <p:cNvPr id="51241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297781" y="5761202"/>
                <a:ext cx="134602" cy="123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51242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89713" y="5707063"/>
              <a:ext cx="88900" cy="239712"/>
            </p14:xfrm>
          </p:contentPart>
        </mc:Choice>
        <mc:Fallback>
          <p:pic>
            <p:nvPicPr>
              <p:cNvPr id="51242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580393" y="5697705"/>
                <a:ext cx="107540" cy="258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51243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96088" y="5678488"/>
              <a:ext cx="382587" cy="249237"/>
            </p14:xfrm>
          </p:contentPart>
        </mc:Choice>
        <mc:Fallback>
          <p:pic>
            <p:nvPicPr>
              <p:cNvPr id="51243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786730" y="5669124"/>
                <a:ext cx="401302" cy="267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51244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53300" y="5662613"/>
              <a:ext cx="887413" cy="427037"/>
            </p14:xfrm>
          </p:contentPart>
        </mc:Choice>
        <mc:Fallback>
          <p:pic>
            <p:nvPicPr>
              <p:cNvPr id="51244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343940" y="5653251"/>
                <a:ext cx="906133" cy="4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51245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50250" y="5716588"/>
              <a:ext cx="490538" cy="434975"/>
            </p14:xfrm>
          </p:contentPart>
        </mc:Choice>
        <mc:Fallback>
          <p:pic>
            <p:nvPicPr>
              <p:cNvPr id="51245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340893" y="5707226"/>
                <a:ext cx="509253" cy="453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51246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82675" y="5400675"/>
              <a:ext cx="1824038" cy="636588"/>
            </p14:xfrm>
          </p:contentPart>
        </mc:Choice>
        <mc:Fallback>
          <p:pic>
            <p:nvPicPr>
              <p:cNvPr id="51246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073315" y="5391313"/>
                <a:ext cx="1842757" cy="65531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5222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0D47516-3B2D-4002-B95F-725AC8C4677C}" type="slidenum">
              <a:rPr lang="en-US" smtClean="0">
                <a:ea typeface="굴림"/>
                <a:cs typeface="굴림"/>
              </a:rPr>
              <a:pPr/>
              <a:t>32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Rigid Couplings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Advantages:</a:t>
            </a:r>
          </a:p>
          <a:p>
            <a:pPr lvl="1"/>
            <a:endParaRPr lang="en-US" smtClean="0">
              <a:solidFill>
                <a:schemeClr val="accent2"/>
              </a:solidFill>
            </a:endParaRPr>
          </a:p>
          <a:p>
            <a:pPr lvl="1"/>
            <a:endParaRPr lang="en-US" smtClean="0">
              <a:solidFill>
                <a:schemeClr val="accent2"/>
              </a:solidFill>
            </a:endParaRPr>
          </a:p>
          <a:p>
            <a:pPr lvl="1"/>
            <a:endParaRPr lang="en-US" smtClean="0">
              <a:solidFill>
                <a:schemeClr val="accent2"/>
              </a:solidFill>
            </a:endParaRPr>
          </a:p>
          <a:p>
            <a:r>
              <a:rPr lang="en-US" smtClean="0"/>
              <a:t>Shafts must be well supported by bearings </a:t>
            </a:r>
          </a:p>
        </p:txBody>
      </p:sp>
      <p:pic>
        <p:nvPicPr>
          <p:cNvPr id="5222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8038" y="4106863"/>
            <a:ext cx="3455987" cy="224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84750" y="4221163"/>
            <a:ext cx="2971800" cy="226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223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38325" y="2278063"/>
              <a:ext cx="74613" cy="15875"/>
            </p14:xfrm>
          </p:contentPart>
        </mc:Choice>
        <mc:Fallback>
          <p:pic>
            <p:nvPicPr>
              <p:cNvPr id="5223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8953" y="2268682"/>
                <a:ext cx="93356" cy="34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223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98675" y="2198688"/>
              <a:ext cx="342900" cy="344487"/>
            </p14:xfrm>
          </p:contentPart>
        </mc:Choice>
        <mc:Fallback>
          <p:pic>
            <p:nvPicPr>
              <p:cNvPr id="5223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9320" y="2189329"/>
                <a:ext cx="361610" cy="363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223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20950" y="2173288"/>
              <a:ext cx="298450" cy="120650"/>
            </p14:xfrm>
          </p:contentPart>
        </mc:Choice>
        <mc:Fallback>
          <p:pic>
            <p:nvPicPr>
              <p:cNvPr id="5223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11590" y="2163952"/>
                <a:ext cx="317171" cy="139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223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65475" y="1987550"/>
              <a:ext cx="1073150" cy="496888"/>
            </p14:xfrm>
          </p:contentPart>
        </mc:Choice>
        <mc:Fallback>
          <p:pic>
            <p:nvPicPr>
              <p:cNvPr id="5223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6115" y="1978188"/>
                <a:ext cx="1091870" cy="515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223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46600" y="2017713"/>
              <a:ext cx="200025" cy="212725"/>
            </p14:xfrm>
          </p:contentPart>
        </mc:Choice>
        <mc:Fallback>
          <p:pic>
            <p:nvPicPr>
              <p:cNvPr id="5223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37246" y="2008402"/>
                <a:ext cx="218732" cy="231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223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75238" y="1882775"/>
              <a:ext cx="801687" cy="336550"/>
            </p14:xfrm>
          </p:contentPart>
        </mc:Choice>
        <mc:Fallback>
          <p:pic>
            <p:nvPicPr>
              <p:cNvPr id="5223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65878" y="1873416"/>
                <a:ext cx="820406" cy="355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223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73250" y="2668588"/>
              <a:ext cx="79375" cy="15875"/>
            </p14:xfrm>
          </p:contentPart>
        </mc:Choice>
        <mc:Fallback>
          <p:pic>
            <p:nvPicPr>
              <p:cNvPr id="5223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63869" y="2659207"/>
                <a:ext cx="98136" cy="34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223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00275" y="2470150"/>
              <a:ext cx="482600" cy="401638"/>
            </p14:xfrm>
          </p:contentPart>
        </mc:Choice>
        <mc:Fallback>
          <p:pic>
            <p:nvPicPr>
              <p:cNvPr id="5223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90918" y="2460793"/>
                <a:ext cx="501314" cy="420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224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47988" y="2587625"/>
              <a:ext cx="53975" cy="160338"/>
            </p14:xfrm>
          </p:contentPart>
        </mc:Choice>
        <mc:Fallback>
          <p:pic>
            <p:nvPicPr>
              <p:cNvPr id="5224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8632" y="2578257"/>
                <a:ext cx="72686" cy="179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224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97213" y="2390775"/>
              <a:ext cx="1582737" cy="420688"/>
            </p14:xfrm>
          </p:contentPart>
        </mc:Choice>
        <mc:Fallback>
          <p:pic>
            <p:nvPicPr>
              <p:cNvPr id="5224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87852" y="2381418"/>
                <a:ext cx="1601459" cy="439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224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68875" y="2359025"/>
              <a:ext cx="993775" cy="319088"/>
            </p14:xfrm>
          </p:contentPart>
        </mc:Choice>
        <mc:Fallback>
          <p:pic>
            <p:nvPicPr>
              <p:cNvPr id="5224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59513" y="2349661"/>
                <a:ext cx="1012498" cy="337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224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24600" y="2295525"/>
              <a:ext cx="1004888" cy="347663"/>
            </p14:xfrm>
          </p:contentPart>
        </mc:Choice>
        <mc:Fallback>
          <p:pic>
            <p:nvPicPr>
              <p:cNvPr id="5224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15239" y="2286138"/>
                <a:ext cx="1023610" cy="366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224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90713" y="3095625"/>
              <a:ext cx="93662" cy="25400"/>
            </p14:xfrm>
          </p:contentPart>
        </mc:Choice>
        <mc:Fallback>
          <p:pic>
            <p:nvPicPr>
              <p:cNvPr id="5224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81347" y="3086191"/>
                <a:ext cx="112394" cy="44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224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62175" y="2852738"/>
              <a:ext cx="536575" cy="461962"/>
            </p14:xfrm>
          </p:contentPart>
        </mc:Choice>
        <mc:Fallback>
          <p:pic>
            <p:nvPicPr>
              <p:cNvPr id="5224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52812" y="2843354"/>
                <a:ext cx="555301" cy="480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224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68638" y="2809875"/>
              <a:ext cx="546100" cy="290513"/>
            </p14:xfrm>
          </p:contentPart>
        </mc:Choice>
        <mc:Fallback>
          <p:pic>
            <p:nvPicPr>
              <p:cNvPr id="5224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59278" y="2800515"/>
                <a:ext cx="564819" cy="309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224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11575" y="2820988"/>
              <a:ext cx="228600" cy="244475"/>
            </p14:xfrm>
          </p:contentPart>
        </mc:Choice>
        <mc:Fallback>
          <p:pic>
            <p:nvPicPr>
              <p:cNvPr id="5224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702215" y="2811640"/>
                <a:ext cx="247320" cy="263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224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70375" y="2790825"/>
              <a:ext cx="560388" cy="442913"/>
            </p14:xfrm>
          </p:contentPart>
        </mc:Choice>
        <mc:Fallback>
          <p:pic>
            <p:nvPicPr>
              <p:cNvPr id="5224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61017" y="2781463"/>
                <a:ext cx="579104" cy="461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224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49850" y="2924175"/>
              <a:ext cx="160338" cy="111125"/>
            </p14:xfrm>
          </p:contentPart>
        </mc:Choice>
        <mc:Fallback>
          <p:pic>
            <p:nvPicPr>
              <p:cNvPr id="5224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40482" y="2914825"/>
                <a:ext cx="179074" cy="129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225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54675" y="2730500"/>
              <a:ext cx="133350" cy="315913"/>
            </p14:xfrm>
          </p:contentPart>
        </mc:Choice>
        <mc:Fallback>
          <p:pic>
            <p:nvPicPr>
              <p:cNvPr id="5225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45330" y="2721134"/>
                <a:ext cx="152041" cy="334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225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72163" y="2808288"/>
              <a:ext cx="612775" cy="222250"/>
            </p14:xfrm>
          </p:contentPart>
        </mc:Choice>
        <mc:Fallback>
          <p:pic>
            <p:nvPicPr>
              <p:cNvPr id="5225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62802" y="2798923"/>
                <a:ext cx="631497" cy="24098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5325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3FC223D-67B8-463D-B990-7D2120CF3BA0}" type="slidenum">
              <a:rPr lang="en-US" smtClean="0">
                <a:ea typeface="굴림"/>
                <a:cs typeface="굴림"/>
              </a:rPr>
              <a:pPr/>
              <a:t>33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Flexible Couplings</a:t>
            </a:r>
          </a:p>
        </p:txBody>
      </p:sp>
      <p:pic>
        <p:nvPicPr>
          <p:cNvPr id="53252" name="Picture 6" descr="Click to change image siz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30963" y="4164013"/>
            <a:ext cx="2244725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79838" y="1458913"/>
            <a:ext cx="2016125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4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0113" y="4186238"/>
            <a:ext cx="2160587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5" name="Picture 11" descr="Click to change image siz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8313" y="1531938"/>
            <a:ext cx="2736850" cy="169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6" name="Picture 12" descr="Click to change image siz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63938" y="4330700"/>
            <a:ext cx="2376487" cy="97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7" name="Picture 1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19925" y="1098550"/>
            <a:ext cx="132873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8" name="Text Box 18"/>
          <p:cNvSpPr txBox="1">
            <a:spLocks noChangeArrowheads="1"/>
          </p:cNvSpPr>
          <p:nvPr/>
        </p:nvSpPr>
        <p:spPr bwMode="auto">
          <a:xfrm>
            <a:off x="539750" y="3230563"/>
            <a:ext cx="22050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/>
              <a:t>Flexible Sleeve</a:t>
            </a:r>
          </a:p>
          <a:p>
            <a:pPr latinLnBrk="1"/>
            <a:r>
              <a:rPr lang="en-US">
                <a:sym typeface="Symbol" pitchFamily="18" charset="2"/>
              </a:rPr>
              <a:t> = 1    = low</a:t>
            </a:r>
          </a:p>
        </p:txBody>
      </p:sp>
      <p:sp>
        <p:nvSpPr>
          <p:cNvPr id="53259" name="Text Box 19"/>
          <p:cNvSpPr txBox="1">
            <a:spLocks noChangeArrowheads="1"/>
          </p:cNvSpPr>
          <p:nvPr/>
        </p:nvSpPr>
        <p:spPr bwMode="auto">
          <a:xfrm>
            <a:off x="3708400" y="3155950"/>
            <a:ext cx="24145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/>
              <a:t>Bellows</a:t>
            </a:r>
          </a:p>
          <a:p>
            <a:pPr latinLnBrk="1"/>
            <a:r>
              <a:rPr lang="en-US">
                <a:sym typeface="Symbol" pitchFamily="18" charset="2"/>
              </a:rPr>
              <a:t> =  9    =  ¼“</a:t>
            </a:r>
          </a:p>
        </p:txBody>
      </p:sp>
      <p:sp>
        <p:nvSpPr>
          <p:cNvPr id="53260" name="Text Box 20"/>
          <p:cNvSpPr txBox="1">
            <a:spLocks noChangeArrowheads="1"/>
          </p:cNvSpPr>
          <p:nvPr/>
        </p:nvSpPr>
        <p:spPr bwMode="auto">
          <a:xfrm>
            <a:off x="6372225" y="3175000"/>
            <a:ext cx="2692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/>
              <a:t>Flex Disk</a:t>
            </a:r>
          </a:p>
          <a:p>
            <a:pPr latinLnBrk="1"/>
            <a:r>
              <a:rPr lang="en-US">
                <a:sym typeface="Symbol" pitchFamily="18" charset="2"/>
              </a:rPr>
              <a:t> =  1    =  1/16“</a:t>
            </a:r>
          </a:p>
        </p:txBody>
      </p:sp>
      <p:sp>
        <p:nvSpPr>
          <p:cNvPr id="53261" name="Text Box 21"/>
          <p:cNvSpPr txBox="1">
            <a:spLocks noChangeArrowheads="1"/>
          </p:cNvSpPr>
          <p:nvPr/>
        </p:nvSpPr>
        <p:spPr bwMode="auto">
          <a:xfrm>
            <a:off x="539750" y="5607050"/>
            <a:ext cx="25114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/>
              <a:t>Sliding Disk</a:t>
            </a:r>
          </a:p>
          <a:p>
            <a:pPr latinLnBrk="1"/>
            <a:r>
              <a:rPr lang="en-US">
                <a:sym typeface="Symbol" pitchFamily="18" charset="2"/>
              </a:rPr>
              <a:t> = 1/2    = 1/4”</a:t>
            </a:r>
          </a:p>
        </p:txBody>
      </p:sp>
      <p:sp>
        <p:nvSpPr>
          <p:cNvPr id="53262" name="Text Box 22"/>
          <p:cNvSpPr txBox="1">
            <a:spLocks noChangeArrowheads="1"/>
          </p:cNvSpPr>
          <p:nvPr/>
        </p:nvSpPr>
        <p:spPr bwMode="auto">
          <a:xfrm>
            <a:off x="3708400" y="5532438"/>
            <a:ext cx="13684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/>
              <a:t>U-Joint</a:t>
            </a:r>
          </a:p>
          <a:p>
            <a:pPr latinLnBrk="1"/>
            <a:r>
              <a:rPr lang="en-US">
                <a:sym typeface="Symbol" pitchFamily="18" charset="2"/>
              </a:rPr>
              <a:t> =  15</a:t>
            </a:r>
          </a:p>
        </p:txBody>
      </p:sp>
      <p:sp>
        <p:nvSpPr>
          <p:cNvPr id="53263" name="Text Box 23"/>
          <p:cNvSpPr txBox="1">
            <a:spLocks noChangeArrowheads="1"/>
          </p:cNvSpPr>
          <p:nvPr/>
        </p:nvSpPr>
        <p:spPr bwMode="auto">
          <a:xfrm>
            <a:off x="6227763" y="5551488"/>
            <a:ext cx="28416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/>
              <a:t>Roller Chain</a:t>
            </a:r>
          </a:p>
          <a:p>
            <a:pPr latinLnBrk="1"/>
            <a:r>
              <a:rPr lang="en-US">
                <a:sym typeface="Symbol" pitchFamily="18" charset="2"/>
              </a:rPr>
              <a:t> =  1.5    =  0.01“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 bwMode="auto">
          <a:xfrm>
            <a:off x="379413" y="2413000"/>
            <a:ext cx="1084262" cy="215900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  <a:gs pos="50000">
                <a:schemeClr val="bg1">
                  <a:lumMod val="85000"/>
                </a:schemeClr>
              </a:gs>
            </a:gsLst>
            <a:lin ang="5400000" scaled="0"/>
          </a:gra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>
            <a:spAutoFit/>
          </a:bodyPr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6162675" y="2794000"/>
            <a:ext cx="2593975" cy="3940175"/>
          </a:xfrm>
          <a:custGeom>
            <a:avLst/>
            <a:gdLst>
              <a:gd name="connsiteX0" fmla="*/ 0 w 3337931"/>
              <a:gd name="connsiteY0" fmla="*/ 1962615 h 4230029"/>
              <a:gd name="connsiteX1" fmla="*/ 14868 w 3337931"/>
              <a:gd name="connsiteY1" fmla="*/ 237893 h 4230029"/>
              <a:gd name="connsiteX2" fmla="*/ 133814 w 3337931"/>
              <a:gd name="connsiteY2" fmla="*/ 0 h 4230029"/>
              <a:gd name="connsiteX3" fmla="*/ 1494263 w 3337931"/>
              <a:gd name="connsiteY3" fmla="*/ 29737 h 4230029"/>
              <a:gd name="connsiteX4" fmla="*/ 1769327 w 3337931"/>
              <a:gd name="connsiteY4" fmla="*/ 356839 h 4230029"/>
              <a:gd name="connsiteX5" fmla="*/ 2661424 w 3337931"/>
              <a:gd name="connsiteY5" fmla="*/ 223025 h 4230029"/>
              <a:gd name="connsiteX6" fmla="*/ 3025697 w 3337931"/>
              <a:gd name="connsiteY6" fmla="*/ 1033347 h 4230029"/>
              <a:gd name="connsiteX7" fmla="*/ 2691161 w 3337931"/>
              <a:gd name="connsiteY7" fmla="*/ 1694986 h 4230029"/>
              <a:gd name="connsiteX8" fmla="*/ 3337931 w 3337931"/>
              <a:gd name="connsiteY8" fmla="*/ 3092605 h 4230029"/>
              <a:gd name="connsiteX9" fmla="*/ 2884448 w 3337931"/>
              <a:gd name="connsiteY9" fmla="*/ 3494049 h 4230029"/>
              <a:gd name="connsiteX10" fmla="*/ 2512741 w 3337931"/>
              <a:gd name="connsiteY10" fmla="*/ 4230029 h 4230029"/>
              <a:gd name="connsiteX11" fmla="*/ 1754458 w 3337931"/>
              <a:gd name="connsiteY11" fmla="*/ 3843454 h 4230029"/>
              <a:gd name="connsiteX12" fmla="*/ 1070517 w 3337931"/>
              <a:gd name="connsiteY12" fmla="*/ 3077737 h 4230029"/>
              <a:gd name="connsiteX13" fmla="*/ 490653 w 3337931"/>
              <a:gd name="connsiteY13" fmla="*/ 3471747 h 4230029"/>
              <a:gd name="connsiteX14" fmla="*/ 193287 w 3337931"/>
              <a:gd name="connsiteY14" fmla="*/ 3709639 h 4230029"/>
              <a:gd name="connsiteX15" fmla="*/ 89209 w 3337931"/>
              <a:gd name="connsiteY15" fmla="*/ 3523786 h 4230029"/>
              <a:gd name="connsiteX16" fmla="*/ 0 w 3337931"/>
              <a:gd name="connsiteY16" fmla="*/ 1962615 h 4230029"/>
              <a:gd name="connsiteX0" fmla="*/ 0 w 3337931"/>
              <a:gd name="connsiteY0" fmla="*/ 1962615 h 4230029"/>
              <a:gd name="connsiteX1" fmla="*/ 14868 w 3337931"/>
              <a:gd name="connsiteY1" fmla="*/ 237893 h 4230029"/>
              <a:gd name="connsiteX2" fmla="*/ 133814 w 3337931"/>
              <a:gd name="connsiteY2" fmla="*/ 0 h 4230029"/>
              <a:gd name="connsiteX3" fmla="*/ 1494263 w 3337931"/>
              <a:gd name="connsiteY3" fmla="*/ 29737 h 4230029"/>
              <a:gd name="connsiteX4" fmla="*/ 2014654 w 3337931"/>
              <a:gd name="connsiteY4" fmla="*/ 267629 h 4230029"/>
              <a:gd name="connsiteX5" fmla="*/ 2661424 w 3337931"/>
              <a:gd name="connsiteY5" fmla="*/ 223025 h 4230029"/>
              <a:gd name="connsiteX6" fmla="*/ 3025697 w 3337931"/>
              <a:gd name="connsiteY6" fmla="*/ 1033347 h 4230029"/>
              <a:gd name="connsiteX7" fmla="*/ 2691161 w 3337931"/>
              <a:gd name="connsiteY7" fmla="*/ 1694986 h 4230029"/>
              <a:gd name="connsiteX8" fmla="*/ 3337931 w 3337931"/>
              <a:gd name="connsiteY8" fmla="*/ 3092605 h 4230029"/>
              <a:gd name="connsiteX9" fmla="*/ 2884448 w 3337931"/>
              <a:gd name="connsiteY9" fmla="*/ 3494049 h 4230029"/>
              <a:gd name="connsiteX10" fmla="*/ 2512741 w 3337931"/>
              <a:gd name="connsiteY10" fmla="*/ 4230029 h 4230029"/>
              <a:gd name="connsiteX11" fmla="*/ 1754458 w 3337931"/>
              <a:gd name="connsiteY11" fmla="*/ 3843454 h 4230029"/>
              <a:gd name="connsiteX12" fmla="*/ 1070517 w 3337931"/>
              <a:gd name="connsiteY12" fmla="*/ 3077737 h 4230029"/>
              <a:gd name="connsiteX13" fmla="*/ 490653 w 3337931"/>
              <a:gd name="connsiteY13" fmla="*/ 3471747 h 4230029"/>
              <a:gd name="connsiteX14" fmla="*/ 193287 w 3337931"/>
              <a:gd name="connsiteY14" fmla="*/ 3709639 h 4230029"/>
              <a:gd name="connsiteX15" fmla="*/ 89209 w 3337931"/>
              <a:gd name="connsiteY15" fmla="*/ 3523786 h 4230029"/>
              <a:gd name="connsiteX16" fmla="*/ 0 w 3337931"/>
              <a:gd name="connsiteY16" fmla="*/ 1962615 h 4230029"/>
              <a:gd name="connsiteX0" fmla="*/ 0 w 3337931"/>
              <a:gd name="connsiteY0" fmla="*/ 1962615 h 4230029"/>
              <a:gd name="connsiteX1" fmla="*/ 14868 w 3337931"/>
              <a:gd name="connsiteY1" fmla="*/ 237893 h 4230029"/>
              <a:gd name="connsiteX2" fmla="*/ 133814 w 3337931"/>
              <a:gd name="connsiteY2" fmla="*/ 0 h 4230029"/>
              <a:gd name="connsiteX3" fmla="*/ 1494263 w 3337931"/>
              <a:gd name="connsiteY3" fmla="*/ 29737 h 4230029"/>
              <a:gd name="connsiteX4" fmla="*/ 2014654 w 3337931"/>
              <a:gd name="connsiteY4" fmla="*/ 267629 h 4230029"/>
              <a:gd name="connsiteX5" fmla="*/ 2661424 w 3337931"/>
              <a:gd name="connsiteY5" fmla="*/ 223025 h 4230029"/>
              <a:gd name="connsiteX6" fmla="*/ 3025697 w 3337931"/>
              <a:gd name="connsiteY6" fmla="*/ 1033347 h 4230029"/>
              <a:gd name="connsiteX7" fmla="*/ 2691161 w 3337931"/>
              <a:gd name="connsiteY7" fmla="*/ 1694986 h 4230029"/>
              <a:gd name="connsiteX8" fmla="*/ 3337931 w 3337931"/>
              <a:gd name="connsiteY8" fmla="*/ 3092605 h 4230029"/>
              <a:gd name="connsiteX9" fmla="*/ 2884448 w 3337931"/>
              <a:gd name="connsiteY9" fmla="*/ 3494049 h 4230029"/>
              <a:gd name="connsiteX10" fmla="*/ 2512741 w 3337931"/>
              <a:gd name="connsiteY10" fmla="*/ 4230029 h 4230029"/>
              <a:gd name="connsiteX11" fmla="*/ 1754458 w 3337931"/>
              <a:gd name="connsiteY11" fmla="*/ 3843454 h 4230029"/>
              <a:gd name="connsiteX12" fmla="*/ 1070517 w 3337931"/>
              <a:gd name="connsiteY12" fmla="*/ 3077737 h 4230029"/>
              <a:gd name="connsiteX13" fmla="*/ 594731 w 3337931"/>
              <a:gd name="connsiteY13" fmla="*/ 3486615 h 4230029"/>
              <a:gd name="connsiteX14" fmla="*/ 193287 w 3337931"/>
              <a:gd name="connsiteY14" fmla="*/ 3709639 h 4230029"/>
              <a:gd name="connsiteX15" fmla="*/ 89209 w 3337931"/>
              <a:gd name="connsiteY15" fmla="*/ 3523786 h 4230029"/>
              <a:gd name="connsiteX16" fmla="*/ 0 w 3337931"/>
              <a:gd name="connsiteY16" fmla="*/ 1962615 h 4230029"/>
              <a:gd name="connsiteX0" fmla="*/ 0 w 3337931"/>
              <a:gd name="connsiteY0" fmla="*/ 1962615 h 4230029"/>
              <a:gd name="connsiteX1" fmla="*/ 14868 w 3337931"/>
              <a:gd name="connsiteY1" fmla="*/ 237893 h 4230029"/>
              <a:gd name="connsiteX2" fmla="*/ 133814 w 3337931"/>
              <a:gd name="connsiteY2" fmla="*/ 0 h 4230029"/>
              <a:gd name="connsiteX3" fmla="*/ 1494263 w 3337931"/>
              <a:gd name="connsiteY3" fmla="*/ 29737 h 4230029"/>
              <a:gd name="connsiteX4" fmla="*/ 2014654 w 3337931"/>
              <a:gd name="connsiteY4" fmla="*/ 267629 h 4230029"/>
              <a:gd name="connsiteX5" fmla="*/ 2661424 w 3337931"/>
              <a:gd name="connsiteY5" fmla="*/ 223025 h 4230029"/>
              <a:gd name="connsiteX6" fmla="*/ 3025697 w 3337931"/>
              <a:gd name="connsiteY6" fmla="*/ 1033347 h 4230029"/>
              <a:gd name="connsiteX7" fmla="*/ 2691161 w 3337931"/>
              <a:gd name="connsiteY7" fmla="*/ 1694986 h 4230029"/>
              <a:gd name="connsiteX8" fmla="*/ 3337931 w 3337931"/>
              <a:gd name="connsiteY8" fmla="*/ 3092605 h 4230029"/>
              <a:gd name="connsiteX9" fmla="*/ 2884448 w 3337931"/>
              <a:gd name="connsiteY9" fmla="*/ 3494049 h 4230029"/>
              <a:gd name="connsiteX10" fmla="*/ 2512741 w 3337931"/>
              <a:gd name="connsiteY10" fmla="*/ 4230029 h 4230029"/>
              <a:gd name="connsiteX11" fmla="*/ 1754458 w 3337931"/>
              <a:gd name="connsiteY11" fmla="*/ 3843454 h 4230029"/>
              <a:gd name="connsiteX12" fmla="*/ 1092819 w 3337931"/>
              <a:gd name="connsiteY12" fmla="*/ 3434576 h 4230029"/>
              <a:gd name="connsiteX13" fmla="*/ 594731 w 3337931"/>
              <a:gd name="connsiteY13" fmla="*/ 3486615 h 4230029"/>
              <a:gd name="connsiteX14" fmla="*/ 193287 w 3337931"/>
              <a:gd name="connsiteY14" fmla="*/ 3709639 h 4230029"/>
              <a:gd name="connsiteX15" fmla="*/ 89209 w 3337931"/>
              <a:gd name="connsiteY15" fmla="*/ 3523786 h 4230029"/>
              <a:gd name="connsiteX16" fmla="*/ 0 w 3337931"/>
              <a:gd name="connsiteY16" fmla="*/ 1962615 h 4230029"/>
              <a:gd name="connsiteX0" fmla="*/ 0 w 3337931"/>
              <a:gd name="connsiteY0" fmla="*/ 1962615 h 4230029"/>
              <a:gd name="connsiteX1" fmla="*/ 14868 w 3337931"/>
              <a:gd name="connsiteY1" fmla="*/ 237893 h 4230029"/>
              <a:gd name="connsiteX2" fmla="*/ 133814 w 3337931"/>
              <a:gd name="connsiteY2" fmla="*/ 0 h 4230029"/>
              <a:gd name="connsiteX3" fmla="*/ 698809 w 3337931"/>
              <a:gd name="connsiteY3" fmla="*/ 163551 h 4230029"/>
              <a:gd name="connsiteX4" fmla="*/ 1494263 w 3337931"/>
              <a:gd name="connsiteY4" fmla="*/ 29737 h 4230029"/>
              <a:gd name="connsiteX5" fmla="*/ 2014654 w 3337931"/>
              <a:gd name="connsiteY5" fmla="*/ 267629 h 4230029"/>
              <a:gd name="connsiteX6" fmla="*/ 2661424 w 3337931"/>
              <a:gd name="connsiteY6" fmla="*/ 223025 h 4230029"/>
              <a:gd name="connsiteX7" fmla="*/ 3025697 w 3337931"/>
              <a:gd name="connsiteY7" fmla="*/ 1033347 h 4230029"/>
              <a:gd name="connsiteX8" fmla="*/ 2691161 w 3337931"/>
              <a:gd name="connsiteY8" fmla="*/ 1694986 h 4230029"/>
              <a:gd name="connsiteX9" fmla="*/ 3337931 w 3337931"/>
              <a:gd name="connsiteY9" fmla="*/ 3092605 h 4230029"/>
              <a:gd name="connsiteX10" fmla="*/ 2884448 w 3337931"/>
              <a:gd name="connsiteY10" fmla="*/ 3494049 h 4230029"/>
              <a:gd name="connsiteX11" fmla="*/ 2512741 w 3337931"/>
              <a:gd name="connsiteY11" fmla="*/ 4230029 h 4230029"/>
              <a:gd name="connsiteX12" fmla="*/ 1754458 w 3337931"/>
              <a:gd name="connsiteY12" fmla="*/ 3843454 h 4230029"/>
              <a:gd name="connsiteX13" fmla="*/ 1092819 w 3337931"/>
              <a:gd name="connsiteY13" fmla="*/ 3434576 h 4230029"/>
              <a:gd name="connsiteX14" fmla="*/ 594731 w 3337931"/>
              <a:gd name="connsiteY14" fmla="*/ 3486615 h 4230029"/>
              <a:gd name="connsiteX15" fmla="*/ 193287 w 3337931"/>
              <a:gd name="connsiteY15" fmla="*/ 3709639 h 4230029"/>
              <a:gd name="connsiteX16" fmla="*/ 89209 w 3337931"/>
              <a:gd name="connsiteY16" fmla="*/ 3523786 h 4230029"/>
              <a:gd name="connsiteX17" fmla="*/ 0 w 3337931"/>
              <a:gd name="connsiteY17" fmla="*/ 1962615 h 4230029"/>
              <a:gd name="connsiteX0" fmla="*/ 0 w 3337931"/>
              <a:gd name="connsiteY0" fmla="*/ 1962615 h 3940098"/>
              <a:gd name="connsiteX1" fmla="*/ 14868 w 3337931"/>
              <a:gd name="connsiteY1" fmla="*/ 237893 h 3940098"/>
              <a:gd name="connsiteX2" fmla="*/ 133814 w 3337931"/>
              <a:gd name="connsiteY2" fmla="*/ 0 h 3940098"/>
              <a:gd name="connsiteX3" fmla="*/ 698809 w 3337931"/>
              <a:gd name="connsiteY3" fmla="*/ 163551 h 3940098"/>
              <a:gd name="connsiteX4" fmla="*/ 1494263 w 3337931"/>
              <a:gd name="connsiteY4" fmla="*/ 29737 h 3940098"/>
              <a:gd name="connsiteX5" fmla="*/ 2014654 w 3337931"/>
              <a:gd name="connsiteY5" fmla="*/ 267629 h 3940098"/>
              <a:gd name="connsiteX6" fmla="*/ 2661424 w 3337931"/>
              <a:gd name="connsiteY6" fmla="*/ 223025 h 3940098"/>
              <a:gd name="connsiteX7" fmla="*/ 3025697 w 3337931"/>
              <a:gd name="connsiteY7" fmla="*/ 1033347 h 3940098"/>
              <a:gd name="connsiteX8" fmla="*/ 2691161 w 3337931"/>
              <a:gd name="connsiteY8" fmla="*/ 1694986 h 3940098"/>
              <a:gd name="connsiteX9" fmla="*/ 3337931 w 3337931"/>
              <a:gd name="connsiteY9" fmla="*/ 3092605 h 3940098"/>
              <a:gd name="connsiteX10" fmla="*/ 2884448 w 3337931"/>
              <a:gd name="connsiteY10" fmla="*/ 3494049 h 3940098"/>
              <a:gd name="connsiteX11" fmla="*/ 2453268 w 3337931"/>
              <a:gd name="connsiteY11" fmla="*/ 3940098 h 3940098"/>
              <a:gd name="connsiteX12" fmla="*/ 1754458 w 3337931"/>
              <a:gd name="connsiteY12" fmla="*/ 3843454 h 3940098"/>
              <a:gd name="connsiteX13" fmla="*/ 1092819 w 3337931"/>
              <a:gd name="connsiteY13" fmla="*/ 3434576 h 3940098"/>
              <a:gd name="connsiteX14" fmla="*/ 594731 w 3337931"/>
              <a:gd name="connsiteY14" fmla="*/ 3486615 h 3940098"/>
              <a:gd name="connsiteX15" fmla="*/ 193287 w 3337931"/>
              <a:gd name="connsiteY15" fmla="*/ 3709639 h 3940098"/>
              <a:gd name="connsiteX16" fmla="*/ 89209 w 3337931"/>
              <a:gd name="connsiteY16" fmla="*/ 3523786 h 3940098"/>
              <a:gd name="connsiteX17" fmla="*/ 0 w 3337931"/>
              <a:gd name="connsiteY17" fmla="*/ 1962615 h 3940098"/>
              <a:gd name="connsiteX0" fmla="*/ 0 w 3337931"/>
              <a:gd name="connsiteY0" fmla="*/ 1962615 h 3940098"/>
              <a:gd name="connsiteX1" fmla="*/ 14868 w 3337931"/>
              <a:gd name="connsiteY1" fmla="*/ 237893 h 3940098"/>
              <a:gd name="connsiteX2" fmla="*/ 133814 w 3337931"/>
              <a:gd name="connsiteY2" fmla="*/ 0 h 3940098"/>
              <a:gd name="connsiteX3" fmla="*/ 698809 w 3337931"/>
              <a:gd name="connsiteY3" fmla="*/ 163551 h 3940098"/>
              <a:gd name="connsiteX4" fmla="*/ 1494263 w 3337931"/>
              <a:gd name="connsiteY4" fmla="*/ 29737 h 3940098"/>
              <a:gd name="connsiteX5" fmla="*/ 2014654 w 3337931"/>
              <a:gd name="connsiteY5" fmla="*/ 267629 h 3940098"/>
              <a:gd name="connsiteX6" fmla="*/ 2661424 w 3337931"/>
              <a:gd name="connsiteY6" fmla="*/ 223025 h 3940098"/>
              <a:gd name="connsiteX7" fmla="*/ 3025697 w 3337931"/>
              <a:gd name="connsiteY7" fmla="*/ 1033347 h 3940098"/>
              <a:gd name="connsiteX8" fmla="*/ 2869581 w 3337931"/>
              <a:gd name="connsiteY8" fmla="*/ 1970049 h 3940098"/>
              <a:gd name="connsiteX9" fmla="*/ 3337931 w 3337931"/>
              <a:gd name="connsiteY9" fmla="*/ 3092605 h 3940098"/>
              <a:gd name="connsiteX10" fmla="*/ 2884448 w 3337931"/>
              <a:gd name="connsiteY10" fmla="*/ 3494049 h 3940098"/>
              <a:gd name="connsiteX11" fmla="*/ 2453268 w 3337931"/>
              <a:gd name="connsiteY11" fmla="*/ 3940098 h 3940098"/>
              <a:gd name="connsiteX12" fmla="*/ 1754458 w 3337931"/>
              <a:gd name="connsiteY12" fmla="*/ 3843454 h 3940098"/>
              <a:gd name="connsiteX13" fmla="*/ 1092819 w 3337931"/>
              <a:gd name="connsiteY13" fmla="*/ 3434576 h 3940098"/>
              <a:gd name="connsiteX14" fmla="*/ 594731 w 3337931"/>
              <a:gd name="connsiteY14" fmla="*/ 3486615 h 3940098"/>
              <a:gd name="connsiteX15" fmla="*/ 193287 w 3337931"/>
              <a:gd name="connsiteY15" fmla="*/ 3709639 h 3940098"/>
              <a:gd name="connsiteX16" fmla="*/ 89209 w 3337931"/>
              <a:gd name="connsiteY16" fmla="*/ 3523786 h 3940098"/>
              <a:gd name="connsiteX17" fmla="*/ 0 w 3337931"/>
              <a:gd name="connsiteY17" fmla="*/ 1962615 h 394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337931" h="3940098">
                <a:moveTo>
                  <a:pt x="0" y="1962615"/>
                </a:moveTo>
                <a:lnTo>
                  <a:pt x="14868" y="237893"/>
                </a:lnTo>
                <a:lnTo>
                  <a:pt x="133814" y="0"/>
                </a:lnTo>
                <a:cubicBezTo>
                  <a:pt x="319668" y="0"/>
                  <a:pt x="512955" y="163551"/>
                  <a:pt x="698809" y="163551"/>
                </a:cubicBezTo>
                <a:lnTo>
                  <a:pt x="1494263" y="29737"/>
                </a:lnTo>
                <a:lnTo>
                  <a:pt x="2014654" y="267629"/>
                </a:lnTo>
                <a:lnTo>
                  <a:pt x="2661424" y="223025"/>
                </a:lnTo>
                <a:lnTo>
                  <a:pt x="3025697" y="1033347"/>
                </a:lnTo>
                <a:lnTo>
                  <a:pt x="2869581" y="1970049"/>
                </a:lnTo>
                <a:lnTo>
                  <a:pt x="3337931" y="3092605"/>
                </a:lnTo>
                <a:lnTo>
                  <a:pt x="2884448" y="3494049"/>
                </a:lnTo>
                <a:lnTo>
                  <a:pt x="2453268" y="3940098"/>
                </a:lnTo>
                <a:lnTo>
                  <a:pt x="1754458" y="3843454"/>
                </a:lnTo>
                <a:lnTo>
                  <a:pt x="1092819" y="3434576"/>
                </a:lnTo>
                <a:lnTo>
                  <a:pt x="594731" y="3486615"/>
                </a:lnTo>
                <a:lnTo>
                  <a:pt x="193287" y="3709639"/>
                </a:lnTo>
                <a:lnTo>
                  <a:pt x="89209" y="3523786"/>
                </a:lnTo>
                <a:lnTo>
                  <a:pt x="0" y="1962615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>
            <a:spAutoFit/>
          </a:bodyPr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54275" name="Flowchart: Punched Tape 5"/>
          <p:cNvSpPr>
            <a:spLocks/>
          </p:cNvSpPr>
          <p:nvPr/>
        </p:nvSpPr>
        <p:spPr bwMode="auto">
          <a:xfrm>
            <a:off x="6084888" y="2878138"/>
            <a:ext cx="150812" cy="3786187"/>
          </a:xfrm>
          <a:custGeom>
            <a:avLst/>
            <a:gdLst>
              <a:gd name="T0" fmla="*/ 0 w 10516"/>
              <a:gd name="T1" fmla="*/ 114518908 h 10000"/>
              <a:gd name="T2" fmla="*/ 516340 w 10516"/>
              <a:gd name="T3" fmla="*/ 86570020 h 10000"/>
              <a:gd name="T4" fmla="*/ 1139250 w 10516"/>
              <a:gd name="T5" fmla="*/ 49734599 h 10000"/>
              <a:gd name="T6" fmla="*/ 1655590 w 10516"/>
              <a:gd name="T7" fmla="*/ 21355985 h 10000"/>
              <a:gd name="T8" fmla="*/ 2171931 w 10516"/>
              <a:gd name="T9" fmla="*/ 49734599 h 10000"/>
              <a:gd name="T10" fmla="*/ 2171931 w 10516"/>
              <a:gd name="T11" fmla="*/ 1307003736 h 10000"/>
              <a:gd name="T12" fmla="*/ 1655590 w 10516"/>
              <a:gd name="T13" fmla="*/ 1343409425 h 10000"/>
              <a:gd name="T14" fmla="*/ 1139250 w 10516"/>
              <a:gd name="T15" fmla="*/ 1380244466 h 10000"/>
              <a:gd name="T16" fmla="*/ 409771 w 10516"/>
              <a:gd name="T17" fmla="*/ 1416936390 h 10000"/>
              <a:gd name="T18" fmla="*/ 106569 w 10516"/>
              <a:gd name="T19" fmla="*/ 1380244466 h 10000"/>
              <a:gd name="T20" fmla="*/ 0 w 10516"/>
              <a:gd name="T21" fmla="*/ 114518908 h 100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0516"/>
              <a:gd name="T34" fmla="*/ 0 h 10000"/>
              <a:gd name="T35" fmla="*/ 10516 w 10516"/>
              <a:gd name="T36" fmla="*/ 10000 h 100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0516" h="10000">
                <a:moveTo>
                  <a:pt x="0" y="799"/>
                </a:moveTo>
                <a:cubicBezTo>
                  <a:pt x="0" y="1439"/>
                  <a:pt x="1581" y="679"/>
                  <a:pt x="2500" y="604"/>
                </a:cubicBezTo>
                <a:lnTo>
                  <a:pt x="5516" y="347"/>
                </a:lnTo>
                <a:cubicBezTo>
                  <a:pt x="6435" y="271"/>
                  <a:pt x="6635" y="149"/>
                  <a:pt x="8016" y="149"/>
                </a:cubicBezTo>
                <a:cubicBezTo>
                  <a:pt x="9397" y="149"/>
                  <a:pt x="10516" y="-293"/>
                  <a:pt x="10516" y="347"/>
                </a:cubicBezTo>
                <a:lnTo>
                  <a:pt x="10516" y="9119"/>
                </a:lnTo>
                <a:cubicBezTo>
                  <a:pt x="10516" y="8478"/>
                  <a:pt x="8849" y="9288"/>
                  <a:pt x="8016" y="9373"/>
                </a:cubicBezTo>
                <a:cubicBezTo>
                  <a:pt x="7183" y="9458"/>
                  <a:pt x="6521" y="9545"/>
                  <a:pt x="5516" y="9630"/>
                </a:cubicBezTo>
                <a:cubicBezTo>
                  <a:pt x="4511" y="9716"/>
                  <a:pt x="3365" y="9886"/>
                  <a:pt x="1984" y="9886"/>
                </a:cubicBezTo>
                <a:cubicBezTo>
                  <a:pt x="603" y="9886"/>
                  <a:pt x="516" y="10270"/>
                  <a:pt x="516" y="9630"/>
                </a:cubicBezTo>
                <a:lnTo>
                  <a:pt x="0" y="799"/>
                </a:lnTo>
                <a:close/>
              </a:path>
            </a:pathLst>
          </a:custGeom>
          <a:solidFill>
            <a:srgbClr val="C0C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27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B9CF703-F8E8-467C-9EB2-390CC3F8D01B}" type="slidenum">
              <a:rPr lang="en-US" smtClean="0">
                <a:ea typeface="굴림"/>
                <a:cs typeface="굴림"/>
              </a:rPr>
              <a:pPr/>
              <a:t>34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542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Scenario</a:t>
            </a:r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2555875" y="1981200"/>
            <a:ext cx="1944688" cy="10795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49000">
                <a:srgbClr val="FFACAC"/>
              </a:gs>
              <a:gs pos="100000">
                <a:srgbClr val="C00000"/>
              </a:gs>
            </a:gsLst>
            <a:lin ang="5400000" scaled="1"/>
          </a:gra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13" name="Rectangle 12"/>
          <p:cNvSpPr/>
          <p:nvPr/>
        </p:nvSpPr>
        <p:spPr bwMode="auto">
          <a:xfrm>
            <a:off x="5148263" y="4641850"/>
            <a:ext cx="2447925" cy="215900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  <a:gs pos="50000">
                <a:schemeClr val="bg1">
                  <a:lumMod val="85000"/>
                </a:schemeClr>
              </a:gs>
            </a:gsLst>
            <a:lin ang="5400000" scaled="0"/>
          </a:gra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>
            <a:spAutoFit/>
          </a:bodyPr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4" name="Parallelogram 3"/>
          <p:cNvSpPr/>
          <p:nvPr/>
        </p:nvSpPr>
        <p:spPr bwMode="auto">
          <a:xfrm>
            <a:off x="7235825" y="3567113"/>
            <a:ext cx="504825" cy="1079500"/>
          </a:xfrm>
          <a:prstGeom prst="parallelogram">
            <a:avLst>
              <a:gd name="adj" fmla="val 29425"/>
            </a:avLst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  <a:gs pos="50000">
                <a:schemeClr val="bg1">
                  <a:lumMod val="85000"/>
                </a:schemeClr>
              </a:gs>
            </a:gsLst>
            <a:lin ang="10200000" scaled="0"/>
          </a:gra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anchor="ctr">
            <a:spAutoFit/>
          </a:bodyPr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15" name="Parallelogram 14"/>
          <p:cNvSpPr/>
          <p:nvPr/>
        </p:nvSpPr>
        <p:spPr bwMode="auto">
          <a:xfrm flipH="1">
            <a:off x="7232650" y="4864100"/>
            <a:ext cx="512763" cy="1079500"/>
          </a:xfrm>
          <a:prstGeom prst="parallelogram">
            <a:avLst>
              <a:gd name="adj" fmla="val 29352"/>
            </a:avLst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  <a:gs pos="50000">
                <a:schemeClr val="bg1">
                  <a:lumMod val="85000"/>
                </a:schemeClr>
              </a:gs>
            </a:gsLst>
            <a:lin ang="1200000" scaled="0"/>
          </a:gra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>
            <a:spAutoFit/>
          </a:bodyPr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463675" y="4606925"/>
            <a:ext cx="3016250" cy="288925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  <a:gs pos="50000">
                <a:schemeClr val="bg1">
                  <a:lumMod val="85000"/>
                </a:schemeClr>
              </a:gs>
            </a:gsLst>
            <a:lin ang="5400000" scaled="0"/>
          </a:gra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>
            <a:spAutoFit/>
          </a:bodyPr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2124075" y="2413000"/>
            <a:ext cx="431800" cy="215900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  <a:gs pos="50000">
                <a:schemeClr val="bg1">
                  <a:lumMod val="85000"/>
                </a:schemeClr>
              </a:gs>
            </a:gsLst>
            <a:lin ang="5400000" scaled="0"/>
          </a:gra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>
            <a:spAutoFit/>
          </a:bodyPr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grpSp>
        <p:nvGrpSpPr>
          <p:cNvPr id="54284" name="Group 16"/>
          <p:cNvGrpSpPr>
            <a:grpSpLocks/>
          </p:cNvGrpSpPr>
          <p:nvPr/>
        </p:nvGrpSpPr>
        <p:grpSpPr bwMode="auto">
          <a:xfrm>
            <a:off x="2411413" y="4425950"/>
            <a:ext cx="247650" cy="649288"/>
            <a:chOff x="2411760" y="3573016"/>
            <a:chExt cx="247836" cy="64800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2411760" y="3573016"/>
              <a:ext cx="247836" cy="648000"/>
            </a:xfrm>
            <a:prstGeom prst="rect">
              <a:avLst/>
            </a:prstGeom>
            <a:gradFill>
              <a:gsLst>
                <a:gs pos="0">
                  <a:srgbClr val="7030A0"/>
                </a:gs>
                <a:gs pos="100000">
                  <a:srgbClr val="7030A0"/>
                </a:gs>
                <a:gs pos="49000">
                  <a:schemeClr val="accent6">
                    <a:lumMod val="40000"/>
                    <a:lumOff val="60000"/>
                  </a:schemeClr>
                </a:gs>
              </a:gsLst>
              <a:lin ang="5400000" scaled="1"/>
            </a:gra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>
              <a:spAutoFit/>
            </a:bodyPr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cxnSp>
          <p:nvCxnSpPr>
            <p:cNvPr id="54328" name="Straight Connector 8"/>
            <p:cNvCxnSpPr>
              <a:cxnSpLocks noChangeShapeType="1"/>
            </p:cNvCxnSpPr>
            <p:nvPr/>
          </p:nvCxnSpPr>
          <p:spPr bwMode="auto">
            <a:xfrm>
              <a:off x="2411760" y="3573016"/>
              <a:ext cx="247836" cy="64800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29" name="Straight Connector 15"/>
            <p:cNvCxnSpPr>
              <a:cxnSpLocks noChangeShapeType="1"/>
            </p:cNvCxnSpPr>
            <p:nvPr/>
          </p:nvCxnSpPr>
          <p:spPr bwMode="auto">
            <a:xfrm flipH="1">
              <a:off x="2411760" y="3573016"/>
              <a:ext cx="247836" cy="64800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54285" name="Group 27"/>
          <p:cNvGrpSpPr>
            <a:grpSpLocks/>
          </p:cNvGrpSpPr>
          <p:nvPr/>
        </p:nvGrpSpPr>
        <p:grpSpPr bwMode="auto">
          <a:xfrm>
            <a:off x="3995738" y="4438650"/>
            <a:ext cx="247650" cy="647700"/>
            <a:chOff x="2411760" y="3573016"/>
            <a:chExt cx="247836" cy="648000"/>
          </a:xfrm>
        </p:grpSpPr>
        <p:sp>
          <p:nvSpPr>
            <p:cNvPr id="29" name="Rectangle 28"/>
            <p:cNvSpPr/>
            <p:nvPr/>
          </p:nvSpPr>
          <p:spPr bwMode="auto">
            <a:xfrm>
              <a:off x="2411760" y="3573016"/>
              <a:ext cx="247836" cy="648000"/>
            </a:xfrm>
            <a:prstGeom prst="rect">
              <a:avLst/>
            </a:prstGeom>
            <a:gradFill>
              <a:gsLst>
                <a:gs pos="0">
                  <a:srgbClr val="7030A0"/>
                </a:gs>
                <a:gs pos="100000">
                  <a:srgbClr val="7030A0"/>
                </a:gs>
                <a:gs pos="49000">
                  <a:schemeClr val="accent6">
                    <a:lumMod val="40000"/>
                    <a:lumOff val="60000"/>
                  </a:schemeClr>
                </a:gs>
              </a:gsLst>
              <a:lin ang="5400000" scaled="1"/>
            </a:gra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>
              <a:spAutoFit/>
            </a:bodyPr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cxnSp>
          <p:nvCxnSpPr>
            <p:cNvPr id="54325" name="Straight Connector 29"/>
            <p:cNvCxnSpPr>
              <a:cxnSpLocks noChangeShapeType="1"/>
            </p:cNvCxnSpPr>
            <p:nvPr/>
          </p:nvCxnSpPr>
          <p:spPr bwMode="auto">
            <a:xfrm>
              <a:off x="2411760" y="3573016"/>
              <a:ext cx="247836" cy="64800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26" name="Straight Connector 30"/>
            <p:cNvCxnSpPr>
              <a:cxnSpLocks noChangeShapeType="1"/>
            </p:cNvCxnSpPr>
            <p:nvPr/>
          </p:nvCxnSpPr>
          <p:spPr bwMode="auto">
            <a:xfrm flipH="1">
              <a:off x="2411760" y="3573016"/>
              <a:ext cx="247836" cy="64800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54286" name="Group 23"/>
          <p:cNvGrpSpPr>
            <a:grpSpLocks/>
          </p:cNvGrpSpPr>
          <p:nvPr/>
        </p:nvGrpSpPr>
        <p:grpSpPr bwMode="auto">
          <a:xfrm>
            <a:off x="6084888" y="4406900"/>
            <a:ext cx="150812" cy="649288"/>
            <a:chOff x="2411760" y="3573016"/>
            <a:chExt cx="247836" cy="6480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2411760" y="3573016"/>
              <a:ext cx="247836" cy="648000"/>
            </a:xfrm>
            <a:prstGeom prst="rect">
              <a:avLst/>
            </a:prstGeom>
            <a:gradFill>
              <a:gsLst>
                <a:gs pos="0">
                  <a:srgbClr val="7030A0"/>
                </a:gs>
                <a:gs pos="100000">
                  <a:srgbClr val="7030A0"/>
                </a:gs>
                <a:gs pos="49000">
                  <a:schemeClr val="accent6">
                    <a:lumMod val="40000"/>
                    <a:lumOff val="60000"/>
                  </a:schemeClr>
                </a:gs>
              </a:gsLst>
              <a:lin ang="5400000" scaled="1"/>
            </a:gra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>
              <a:spAutoFit/>
            </a:bodyPr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cxnSp>
          <p:nvCxnSpPr>
            <p:cNvPr id="54322" name="Straight Connector 25"/>
            <p:cNvCxnSpPr>
              <a:cxnSpLocks noChangeShapeType="1"/>
            </p:cNvCxnSpPr>
            <p:nvPr/>
          </p:nvCxnSpPr>
          <p:spPr bwMode="auto">
            <a:xfrm>
              <a:off x="2411760" y="3573016"/>
              <a:ext cx="247836" cy="64800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23" name="Straight Connector 26"/>
            <p:cNvCxnSpPr>
              <a:cxnSpLocks noChangeShapeType="1"/>
            </p:cNvCxnSpPr>
            <p:nvPr/>
          </p:nvCxnSpPr>
          <p:spPr bwMode="auto">
            <a:xfrm flipH="1">
              <a:off x="2411760" y="3573016"/>
              <a:ext cx="247836" cy="64800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54287" name="Group 31"/>
          <p:cNvGrpSpPr>
            <a:grpSpLocks/>
          </p:cNvGrpSpPr>
          <p:nvPr/>
        </p:nvGrpSpPr>
        <p:grpSpPr bwMode="auto">
          <a:xfrm>
            <a:off x="5292725" y="4410075"/>
            <a:ext cx="247650" cy="649288"/>
            <a:chOff x="2411760" y="3573016"/>
            <a:chExt cx="247836" cy="648000"/>
          </a:xfrm>
        </p:grpSpPr>
        <p:sp>
          <p:nvSpPr>
            <p:cNvPr id="33" name="Rectangle 32"/>
            <p:cNvSpPr/>
            <p:nvPr/>
          </p:nvSpPr>
          <p:spPr bwMode="auto">
            <a:xfrm>
              <a:off x="2411760" y="3573016"/>
              <a:ext cx="247836" cy="648000"/>
            </a:xfrm>
            <a:prstGeom prst="rect">
              <a:avLst/>
            </a:prstGeom>
            <a:gradFill>
              <a:gsLst>
                <a:gs pos="0">
                  <a:srgbClr val="7030A0"/>
                </a:gs>
                <a:gs pos="100000">
                  <a:srgbClr val="7030A0"/>
                </a:gs>
                <a:gs pos="49000">
                  <a:schemeClr val="accent6">
                    <a:lumMod val="40000"/>
                    <a:lumOff val="60000"/>
                  </a:schemeClr>
                </a:gs>
              </a:gsLst>
              <a:lin ang="5400000" scaled="1"/>
            </a:gra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>
              <a:spAutoFit/>
            </a:bodyPr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cxnSp>
          <p:nvCxnSpPr>
            <p:cNvPr id="54319" name="Straight Connector 33"/>
            <p:cNvCxnSpPr>
              <a:cxnSpLocks noChangeShapeType="1"/>
            </p:cNvCxnSpPr>
            <p:nvPr/>
          </p:nvCxnSpPr>
          <p:spPr bwMode="auto">
            <a:xfrm>
              <a:off x="2411760" y="3573016"/>
              <a:ext cx="247836" cy="64800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320" name="Straight Connector 34"/>
            <p:cNvCxnSpPr>
              <a:cxnSpLocks noChangeShapeType="1"/>
            </p:cNvCxnSpPr>
            <p:nvPr/>
          </p:nvCxnSpPr>
          <p:spPr bwMode="auto">
            <a:xfrm flipH="1">
              <a:off x="2411760" y="3573016"/>
              <a:ext cx="247836" cy="64800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54288" name="Rectangle 1"/>
          <p:cNvSpPr>
            <a:spLocks noChangeArrowheads="1"/>
          </p:cNvSpPr>
          <p:nvPr/>
        </p:nvSpPr>
        <p:spPr bwMode="auto">
          <a:xfrm>
            <a:off x="808038" y="2041525"/>
            <a:ext cx="107950" cy="947738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50000">
                <a:srgbClr val="00B0F0"/>
              </a:gs>
              <a:gs pos="100000">
                <a:srgbClr val="0000FF"/>
              </a:gs>
            </a:gsLst>
            <a:lin ang="5400000"/>
          </a:gra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8" name="Trapezoid 7"/>
          <p:cNvSpPr/>
          <p:nvPr/>
        </p:nvSpPr>
        <p:spPr bwMode="auto">
          <a:xfrm rot="16200000">
            <a:off x="357981" y="2483644"/>
            <a:ext cx="1192213" cy="85725"/>
          </a:xfrm>
          <a:prstGeom prst="trapezoid">
            <a:avLst>
              <a:gd name="adj" fmla="val 123450"/>
            </a:avLst>
          </a:prstGeom>
          <a:gradFill flip="none" rotWithShape="1">
            <a:gsLst>
              <a:gs pos="0">
                <a:srgbClr val="0000FF"/>
              </a:gs>
              <a:gs pos="50000">
                <a:srgbClr val="00B0F0"/>
              </a:gs>
              <a:gs pos="100000">
                <a:srgbClr val="0000FF"/>
              </a:gs>
            </a:gsLst>
            <a:lin ang="10800000" scaled="1"/>
            <a:tileRect/>
          </a:gra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>
            <a:spAutoFit/>
          </a:bodyPr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7" name="Trapezoid 36"/>
          <p:cNvSpPr/>
          <p:nvPr/>
        </p:nvSpPr>
        <p:spPr bwMode="auto">
          <a:xfrm rot="5400000">
            <a:off x="169070" y="2463006"/>
            <a:ext cx="1192212" cy="85725"/>
          </a:xfrm>
          <a:prstGeom prst="trapezoid">
            <a:avLst>
              <a:gd name="adj" fmla="val 123450"/>
            </a:avLst>
          </a:prstGeom>
          <a:gradFill flip="none" rotWithShape="1">
            <a:gsLst>
              <a:gs pos="0">
                <a:srgbClr val="0000FF"/>
              </a:gs>
              <a:gs pos="50000">
                <a:srgbClr val="00B0F0"/>
              </a:gs>
              <a:gs pos="100000">
                <a:srgbClr val="0000FF"/>
              </a:gs>
            </a:gsLst>
            <a:lin ang="10800000" scaled="1"/>
            <a:tileRect/>
          </a:gra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>
            <a:spAutoFit/>
          </a:bodyPr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54291" name="Rectangle 37"/>
          <p:cNvSpPr>
            <a:spLocks noChangeArrowheads="1"/>
          </p:cNvSpPr>
          <p:nvPr/>
        </p:nvSpPr>
        <p:spPr bwMode="auto">
          <a:xfrm>
            <a:off x="1130300" y="2041525"/>
            <a:ext cx="107950" cy="947738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50000">
                <a:srgbClr val="00B0F0"/>
              </a:gs>
              <a:gs pos="100000">
                <a:srgbClr val="0000FF"/>
              </a:gs>
            </a:gsLst>
            <a:lin ang="5400000"/>
          </a:gra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39" name="Trapezoid 38"/>
          <p:cNvSpPr/>
          <p:nvPr/>
        </p:nvSpPr>
        <p:spPr bwMode="auto">
          <a:xfrm rot="16200000">
            <a:off x="679450" y="2482850"/>
            <a:ext cx="1192213" cy="87313"/>
          </a:xfrm>
          <a:prstGeom prst="trapezoid">
            <a:avLst>
              <a:gd name="adj" fmla="val 123450"/>
            </a:avLst>
          </a:prstGeom>
          <a:gradFill flip="none" rotWithShape="1">
            <a:gsLst>
              <a:gs pos="0">
                <a:srgbClr val="0000FF"/>
              </a:gs>
              <a:gs pos="50000">
                <a:srgbClr val="00B0F0"/>
              </a:gs>
              <a:gs pos="100000">
                <a:srgbClr val="0000FF"/>
              </a:gs>
            </a:gsLst>
            <a:lin ang="10800000" scaled="1"/>
            <a:tileRect/>
          </a:gra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>
            <a:spAutoFit/>
          </a:bodyPr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40" name="Trapezoid 39"/>
          <p:cNvSpPr/>
          <p:nvPr/>
        </p:nvSpPr>
        <p:spPr bwMode="auto">
          <a:xfrm rot="5400000">
            <a:off x="490538" y="2462213"/>
            <a:ext cx="1192212" cy="87312"/>
          </a:xfrm>
          <a:prstGeom prst="trapezoid">
            <a:avLst>
              <a:gd name="adj" fmla="val 123450"/>
            </a:avLst>
          </a:prstGeom>
          <a:gradFill flip="none" rotWithShape="1">
            <a:gsLst>
              <a:gs pos="0">
                <a:srgbClr val="0000FF"/>
              </a:gs>
              <a:gs pos="50000">
                <a:srgbClr val="00B0F0"/>
              </a:gs>
              <a:gs pos="100000">
                <a:srgbClr val="0000FF"/>
              </a:gs>
            </a:gsLst>
            <a:lin ang="10800000" scaled="1"/>
            <a:tileRect/>
          </a:gra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>
            <a:spAutoFit/>
          </a:bodyPr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54294" name="Rectangle 42"/>
          <p:cNvSpPr>
            <a:spLocks noChangeArrowheads="1"/>
          </p:cNvSpPr>
          <p:nvPr/>
        </p:nvSpPr>
        <p:spPr bwMode="auto">
          <a:xfrm>
            <a:off x="498475" y="2041525"/>
            <a:ext cx="107950" cy="947738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50000">
                <a:srgbClr val="00B0F0"/>
              </a:gs>
              <a:gs pos="100000">
                <a:srgbClr val="0000FF"/>
              </a:gs>
            </a:gsLst>
            <a:lin ang="5400000"/>
          </a:gra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44" name="Trapezoid 43"/>
          <p:cNvSpPr/>
          <p:nvPr/>
        </p:nvSpPr>
        <p:spPr bwMode="auto">
          <a:xfrm rot="16200000">
            <a:off x="48419" y="2483644"/>
            <a:ext cx="1192213" cy="85725"/>
          </a:xfrm>
          <a:prstGeom prst="trapezoid">
            <a:avLst>
              <a:gd name="adj" fmla="val 123450"/>
            </a:avLst>
          </a:prstGeom>
          <a:gradFill flip="none" rotWithShape="1">
            <a:gsLst>
              <a:gs pos="0">
                <a:srgbClr val="0000FF"/>
              </a:gs>
              <a:gs pos="50000">
                <a:srgbClr val="00B0F0"/>
              </a:gs>
              <a:gs pos="100000">
                <a:srgbClr val="0000FF"/>
              </a:gs>
            </a:gsLst>
            <a:lin ang="10800000" scaled="1"/>
            <a:tileRect/>
          </a:gra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>
            <a:spAutoFit/>
          </a:bodyPr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45" name="Trapezoid 44"/>
          <p:cNvSpPr/>
          <p:nvPr/>
        </p:nvSpPr>
        <p:spPr bwMode="auto">
          <a:xfrm rot="5400000">
            <a:off x="-140493" y="2463006"/>
            <a:ext cx="1192212" cy="85725"/>
          </a:xfrm>
          <a:prstGeom prst="trapezoid">
            <a:avLst>
              <a:gd name="adj" fmla="val 123450"/>
            </a:avLst>
          </a:prstGeom>
          <a:gradFill flip="none" rotWithShape="1">
            <a:gsLst>
              <a:gs pos="0">
                <a:srgbClr val="0000FF"/>
              </a:gs>
              <a:gs pos="50000">
                <a:srgbClr val="00B0F0"/>
              </a:gs>
              <a:gs pos="100000">
                <a:srgbClr val="0000FF"/>
              </a:gs>
            </a:gsLst>
            <a:lin ang="10800000" scaled="1"/>
            <a:tileRect/>
          </a:gra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>
            <a:spAutoFit/>
          </a:bodyPr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54297" name="Rectangle 47"/>
          <p:cNvSpPr>
            <a:spLocks noChangeArrowheads="1"/>
          </p:cNvSpPr>
          <p:nvPr/>
        </p:nvSpPr>
        <p:spPr bwMode="auto">
          <a:xfrm>
            <a:off x="809625" y="3938588"/>
            <a:ext cx="107950" cy="1649412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50000">
                <a:srgbClr val="00B0F0"/>
              </a:gs>
              <a:gs pos="100000">
                <a:srgbClr val="0000FF"/>
              </a:gs>
            </a:gsLst>
            <a:lin ang="5400000"/>
          </a:gra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49" name="Trapezoid 48"/>
          <p:cNvSpPr/>
          <p:nvPr/>
        </p:nvSpPr>
        <p:spPr bwMode="auto">
          <a:xfrm rot="16200000">
            <a:off x="-81756" y="4737894"/>
            <a:ext cx="2074863" cy="85725"/>
          </a:xfrm>
          <a:prstGeom prst="trapezoid">
            <a:avLst>
              <a:gd name="adj" fmla="val 123450"/>
            </a:avLst>
          </a:prstGeom>
          <a:gradFill flip="none" rotWithShape="1">
            <a:gsLst>
              <a:gs pos="0">
                <a:srgbClr val="0000FF"/>
              </a:gs>
              <a:gs pos="50000">
                <a:srgbClr val="00B0F0"/>
              </a:gs>
              <a:gs pos="100000">
                <a:srgbClr val="0000FF"/>
              </a:gs>
            </a:gsLst>
            <a:lin ang="10800000" scaled="1"/>
            <a:tileRect/>
          </a:gra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>
            <a:spAutoFit/>
          </a:bodyPr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50" name="Trapezoid 49"/>
          <p:cNvSpPr/>
          <p:nvPr/>
        </p:nvSpPr>
        <p:spPr bwMode="auto">
          <a:xfrm rot="5400000">
            <a:off x="-271462" y="4702175"/>
            <a:ext cx="2076450" cy="85725"/>
          </a:xfrm>
          <a:prstGeom prst="trapezoid">
            <a:avLst>
              <a:gd name="adj" fmla="val 123450"/>
            </a:avLst>
          </a:prstGeom>
          <a:gradFill flip="none" rotWithShape="1">
            <a:gsLst>
              <a:gs pos="0">
                <a:srgbClr val="0000FF"/>
              </a:gs>
              <a:gs pos="50000">
                <a:srgbClr val="00B0F0"/>
              </a:gs>
              <a:gs pos="100000">
                <a:srgbClr val="0000FF"/>
              </a:gs>
            </a:gsLst>
            <a:lin ang="10800000" scaled="1"/>
            <a:tileRect/>
          </a:gra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>
            <a:spAutoFit/>
          </a:bodyPr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54300" name="Rectangle 50"/>
          <p:cNvSpPr>
            <a:spLocks noChangeArrowheads="1"/>
          </p:cNvSpPr>
          <p:nvPr/>
        </p:nvSpPr>
        <p:spPr bwMode="auto">
          <a:xfrm>
            <a:off x="1131888" y="3938588"/>
            <a:ext cx="107950" cy="1649412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50000">
                <a:srgbClr val="00B0F0"/>
              </a:gs>
              <a:gs pos="100000">
                <a:srgbClr val="0000FF"/>
              </a:gs>
            </a:gsLst>
            <a:lin ang="5400000"/>
          </a:gra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52" name="Trapezoid 51"/>
          <p:cNvSpPr/>
          <p:nvPr/>
        </p:nvSpPr>
        <p:spPr bwMode="auto">
          <a:xfrm rot="16200000">
            <a:off x="240506" y="4737894"/>
            <a:ext cx="2074863" cy="85725"/>
          </a:xfrm>
          <a:prstGeom prst="trapezoid">
            <a:avLst>
              <a:gd name="adj" fmla="val 123450"/>
            </a:avLst>
          </a:prstGeom>
          <a:gradFill flip="none" rotWithShape="1">
            <a:gsLst>
              <a:gs pos="0">
                <a:srgbClr val="0000FF"/>
              </a:gs>
              <a:gs pos="50000">
                <a:srgbClr val="00B0F0"/>
              </a:gs>
              <a:gs pos="100000">
                <a:srgbClr val="0000FF"/>
              </a:gs>
            </a:gsLst>
            <a:lin ang="10800000" scaled="1"/>
            <a:tileRect/>
          </a:gra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>
            <a:spAutoFit/>
          </a:bodyPr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53" name="Trapezoid 52"/>
          <p:cNvSpPr/>
          <p:nvPr/>
        </p:nvSpPr>
        <p:spPr bwMode="auto">
          <a:xfrm rot="5400000">
            <a:off x="50801" y="4702175"/>
            <a:ext cx="2076450" cy="85725"/>
          </a:xfrm>
          <a:prstGeom prst="trapezoid">
            <a:avLst>
              <a:gd name="adj" fmla="val 123450"/>
            </a:avLst>
          </a:prstGeom>
          <a:gradFill flip="none" rotWithShape="1">
            <a:gsLst>
              <a:gs pos="0">
                <a:srgbClr val="0000FF"/>
              </a:gs>
              <a:gs pos="50000">
                <a:srgbClr val="00B0F0"/>
              </a:gs>
              <a:gs pos="100000">
                <a:srgbClr val="0000FF"/>
              </a:gs>
            </a:gsLst>
            <a:lin ang="10800000" scaled="1"/>
            <a:tileRect/>
          </a:gra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>
            <a:spAutoFit/>
          </a:bodyPr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54303" name="Rectangle 53"/>
          <p:cNvSpPr>
            <a:spLocks noChangeArrowheads="1"/>
          </p:cNvSpPr>
          <p:nvPr/>
        </p:nvSpPr>
        <p:spPr bwMode="auto">
          <a:xfrm>
            <a:off x="501650" y="3938588"/>
            <a:ext cx="107950" cy="1649412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50000">
                <a:srgbClr val="00B0F0"/>
              </a:gs>
              <a:gs pos="100000">
                <a:srgbClr val="0000FF"/>
              </a:gs>
            </a:gsLst>
            <a:lin ang="5400000"/>
          </a:gra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55" name="Trapezoid 54"/>
          <p:cNvSpPr/>
          <p:nvPr/>
        </p:nvSpPr>
        <p:spPr bwMode="auto">
          <a:xfrm rot="16200000">
            <a:off x="-390525" y="4737100"/>
            <a:ext cx="2074863" cy="87313"/>
          </a:xfrm>
          <a:prstGeom prst="trapezoid">
            <a:avLst>
              <a:gd name="adj" fmla="val 123450"/>
            </a:avLst>
          </a:prstGeom>
          <a:gradFill flip="none" rotWithShape="1">
            <a:gsLst>
              <a:gs pos="0">
                <a:srgbClr val="0000FF"/>
              </a:gs>
              <a:gs pos="50000">
                <a:srgbClr val="00B0F0"/>
              </a:gs>
              <a:gs pos="100000">
                <a:srgbClr val="0000FF"/>
              </a:gs>
            </a:gsLst>
            <a:lin ang="10800000" scaled="1"/>
            <a:tileRect/>
          </a:gra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>
            <a:spAutoFit/>
          </a:bodyPr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56" name="Trapezoid 55"/>
          <p:cNvSpPr/>
          <p:nvPr/>
        </p:nvSpPr>
        <p:spPr bwMode="auto">
          <a:xfrm rot="5400000">
            <a:off x="-580231" y="4701382"/>
            <a:ext cx="2076450" cy="87312"/>
          </a:xfrm>
          <a:prstGeom prst="trapezoid">
            <a:avLst>
              <a:gd name="adj" fmla="val 123450"/>
            </a:avLst>
          </a:prstGeom>
          <a:gradFill flip="none" rotWithShape="1">
            <a:gsLst>
              <a:gs pos="0">
                <a:srgbClr val="0000FF"/>
              </a:gs>
              <a:gs pos="50000">
                <a:srgbClr val="00B0F0"/>
              </a:gs>
              <a:gs pos="100000">
                <a:srgbClr val="0000FF"/>
              </a:gs>
            </a:gsLst>
            <a:lin ang="10800000" scaled="1"/>
            <a:tileRect/>
          </a:gra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>
            <a:spAutoFit/>
          </a:bodyPr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54306" name="Rectangle 22"/>
          <p:cNvSpPr>
            <a:spLocks noChangeArrowheads="1"/>
          </p:cNvSpPr>
          <p:nvPr/>
        </p:nvSpPr>
        <p:spPr bwMode="auto">
          <a:xfrm>
            <a:off x="457200" y="1909763"/>
            <a:ext cx="188913" cy="3908425"/>
          </a:xfrm>
          <a:prstGeom prst="rect">
            <a:avLst/>
          </a:prstGeom>
          <a:solidFill>
            <a:srgbClr val="808080">
              <a:alpha val="79999"/>
            </a:srgbClr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54307" name="Rectangle 59"/>
          <p:cNvSpPr>
            <a:spLocks noChangeArrowheads="1"/>
          </p:cNvSpPr>
          <p:nvPr/>
        </p:nvSpPr>
        <p:spPr bwMode="auto">
          <a:xfrm>
            <a:off x="757238" y="1909763"/>
            <a:ext cx="188912" cy="3908425"/>
          </a:xfrm>
          <a:prstGeom prst="rect">
            <a:avLst/>
          </a:prstGeom>
          <a:solidFill>
            <a:srgbClr val="808080">
              <a:alpha val="79999"/>
            </a:srgbClr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54308" name="Rectangle 60"/>
          <p:cNvSpPr>
            <a:spLocks noChangeArrowheads="1"/>
          </p:cNvSpPr>
          <p:nvPr/>
        </p:nvSpPr>
        <p:spPr bwMode="auto">
          <a:xfrm>
            <a:off x="1092200" y="1909763"/>
            <a:ext cx="188913" cy="3908425"/>
          </a:xfrm>
          <a:prstGeom prst="rect">
            <a:avLst/>
          </a:prstGeom>
          <a:solidFill>
            <a:srgbClr val="808080">
              <a:alpha val="79999"/>
            </a:srgbClr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54309" name="TextBox 56"/>
          <p:cNvSpPr txBox="1">
            <a:spLocks noChangeArrowheads="1"/>
          </p:cNvSpPr>
          <p:nvPr/>
        </p:nvSpPr>
        <p:spPr bwMode="auto">
          <a:xfrm>
            <a:off x="3055938" y="2316163"/>
            <a:ext cx="892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1"/>
            <a:r>
              <a:rPr lang="en-CA"/>
              <a:t>Motor</a:t>
            </a:r>
          </a:p>
        </p:txBody>
      </p:sp>
      <p:sp>
        <p:nvSpPr>
          <p:cNvPr id="54310" name="TextBox 62"/>
          <p:cNvSpPr txBox="1">
            <a:spLocks noChangeArrowheads="1"/>
          </p:cNvSpPr>
          <p:nvPr/>
        </p:nvSpPr>
        <p:spPr bwMode="auto">
          <a:xfrm>
            <a:off x="471488" y="5942013"/>
            <a:ext cx="87788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1"/>
            <a:r>
              <a:rPr lang="en-CA"/>
              <a:t>V-Belt</a:t>
            </a:r>
          </a:p>
          <a:p>
            <a:pPr algn="ctr" latinLnBrk="1"/>
            <a:r>
              <a:rPr lang="en-CA"/>
              <a:t>Drive</a:t>
            </a:r>
          </a:p>
        </p:txBody>
      </p:sp>
      <p:sp>
        <p:nvSpPr>
          <p:cNvPr id="54311" name="TextBox 63"/>
          <p:cNvSpPr txBox="1">
            <a:spLocks noChangeArrowheads="1"/>
          </p:cNvSpPr>
          <p:nvPr/>
        </p:nvSpPr>
        <p:spPr bwMode="auto">
          <a:xfrm>
            <a:off x="2678113" y="5543550"/>
            <a:ext cx="13192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1"/>
            <a:r>
              <a:rPr lang="en-CA"/>
              <a:t>Shaft with</a:t>
            </a:r>
          </a:p>
          <a:p>
            <a:pPr algn="ctr" latinLnBrk="1"/>
            <a:r>
              <a:rPr lang="en-CA"/>
              <a:t>Bearings</a:t>
            </a:r>
          </a:p>
        </p:txBody>
      </p:sp>
      <p:sp>
        <p:nvSpPr>
          <p:cNvPr id="54312" name="TextBox 64"/>
          <p:cNvSpPr txBox="1">
            <a:spLocks noChangeArrowheads="1"/>
          </p:cNvSpPr>
          <p:nvPr/>
        </p:nvSpPr>
        <p:spPr bwMode="auto">
          <a:xfrm>
            <a:off x="7143750" y="5983288"/>
            <a:ext cx="11096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1"/>
            <a:r>
              <a:rPr lang="en-CA"/>
              <a:t>Impeller</a:t>
            </a:r>
          </a:p>
        </p:txBody>
      </p:sp>
      <p:sp>
        <p:nvSpPr>
          <p:cNvPr id="54313" name="TextBox 65"/>
          <p:cNvSpPr txBox="1">
            <a:spLocks noChangeArrowheads="1"/>
          </p:cNvSpPr>
          <p:nvPr/>
        </p:nvSpPr>
        <p:spPr bwMode="auto">
          <a:xfrm>
            <a:off x="6513513" y="2316163"/>
            <a:ext cx="15367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1"/>
            <a:r>
              <a:rPr lang="en-CA"/>
              <a:t>Mixing Tank</a:t>
            </a:r>
          </a:p>
        </p:txBody>
      </p:sp>
      <p:sp>
        <p:nvSpPr>
          <p:cNvPr id="54314" name="TextBox 66"/>
          <p:cNvSpPr txBox="1">
            <a:spLocks noChangeArrowheads="1"/>
          </p:cNvSpPr>
          <p:nvPr/>
        </p:nvSpPr>
        <p:spPr bwMode="auto">
          <a:xfrm>
            <a:off x="4860925" y="5588000"/>
            <a:ext cx="11096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1"/>
            <a:r>
              <a:rPr lang="en-CA"/>
              <a:t>Impeller</a:t>
            </a:r>
          </a:p>
          <a:p>
            <a:pPr algn="ctr" latinLnBrk="1"/>
            <a:r>
              <a:rPr lang="en-CA"/>
              <a:t>Shaft</a:t>
            </a:r>
          </a:p>
        </p:txBody>
      </p:sp>
      <p:sp>
        <p:nvSpPr>
          <p:cNvPr id="54315" name="TextBox 67"/>
          <p:cNvSpPr txBox="1">
            <a:spLocks noChangeArrowheads="1"/>
          </p:cNvSpPr>
          <p:nvPr/>
        </p:nvSpPr>
        <p:spPr bwMode="auto">
          <a:xfrm>
            <a:off x="4954588" y="2589213"/>
            <a:ext cx="11160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1"/>
            <a:r>
              <a:rPr lang="en-CA"/>
              <a:t>Bearing </a:t>
            </a:r>
          </a:p>
          <a:p>
            <a:pPr algn="ctr" latinLnBrk="1"/>
            <a:r>
              <a:rPr lang="en-CA"/>
              <a:t>&amp; Seal</a:t>
            </a:r>
          </a:p>
        </p:txBody>
      </p:sp>
      <p:cxnSp>
        <p:nvCxnSpPr>
          <p:cNvPr id="54316" name="Straight Connector 58"/>
          <p:cNvCxnSpPr>
            <a:cxnSpLocks noChangeShapeType="1"/>
          </p:cNvCxnSpPr>
          <p:nvPr/>
        </p:nvCxnSpPr>
        <p:spPr bwMode="auto">
          <a:xfrm flipH="1" flipV="1">
            <a:off x="5651500" y="3421063"/>
            <a:ext cx="319088" cy="989012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4317" name="TextBox 71"/>
          <p:cNvSpPr txBox="1">
            <a:spLocks noChangeArrowheads="1"/>
          </p:cNvSpPr>
          <p:nvPr/>
        </p:nvSpPr>
        <p:spPr bwMode="auto">
          <a:xfrm>
            <a:off x="333375" y="1268413"/>
            <a:ext cx="83804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CA"/>
              <a:t>Identify the components you would use to assemble the machine shown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5529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ACA1979-323A-4B78-A50A-541F82693600}" type="slidenum">
              <a:rPr lang="en-US" smtClean="0">
                <a:ea typeface="굴림"/>
                <a:cs typeface="굴림"/>
              </a:rPr>
              <a:pPr/>
              <a:t>35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Spline Examples</a:t>
            </a:r>
          </a:p>
        </p:txBody>
      </p:sp>
      <p:pic>
        <p:nvPicPr>
          <p:cNvPr id="55300" name="Picture 3" descr="DSCN095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538" y="1200150"/>
            <a:ext cx="48768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4" descr="DSCN095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78275" y="2967038"/>
            <a:ext cx="48768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195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4F43A7C-A163-4324-A1C3-54A982913610}" type="slidenum">
              <a:rPr lang="en-US" smtClean="0">
                <a:ea typeface="굴림"/>
                <a:cs typeface="굴림"/>
              </a:rPr>
              <a:pPr/>
              <a:t>4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195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Uses of Shaft Accessories</a:t>
            </a:r>
          </a:p>
        </p:txBody>
      </p:sp>
      <p:sp>
        <p:nvSpPr>
          <p:cNvPr id="195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What are the desirable characteristics for:</a:t>
            </a:r>
          </a:p>
          <a:p>
            <a:pPr lvl="1"/>
            <a:r>
              <a:rPr lang="en-CA" smtClean="0"/>
              <a:t>A component (e.g. gear or pulley) mounted to a shaft</a:t>
            </a:r>
          </a:p>
          <a:p>
            <a:pPr lvl="1"/>
            <a:endParaRPr lang="en-CA" smtClean="0"/>
          </a:p>
          <a:p>
            <a:pPr lvl="1"/>
            <a:endParaRPr lang="en-CA" smtClean="0"/>
          </a:p>
          <a:p>
            <a:pPr lvl="1"/>
            <a:r>
              <a:rPr lang="en-CA" smtClean="0"/>
              <a:t>A bearing mounted to a shaft</a:t>
            </a:r>
          </a:p>
          <a:p>
            <a:pPr lvl="1"/>
            <a:endParaRPr lang="en-CA" smtClean="0"/>
          </a:p>
          <a:p>
            <a:pPr lvl="1"/>
            <a:endParaRPr lang="en-CA" smtClean="0"/>
          </a:p>
          <a:p>
            <a:pPr lvl="1"/>
            <a:r>
              <a:rPr lang="en-CA" smtClean="0"/>
              <a:t>Two shafts connected together </a:t>
            </a:r>
          </a:p>
          <a:p>
            <a:endParaRPr lang="en-CA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46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7200" y="2557463"/>
              <a:ext cx="26988" cy="68262"/>
            </p14:xfrm>
          </p:contentPart>
        </mc:Choice>
        <mc:Fallback>
          <p:pic>
            <p:nvPicPr>
              <p:cNvPr id="1946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844" y="2548122"/>
                <a:ext cx="45700" cy="8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46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5950" y="2552700"/>
              <a:ext cx="787400" cy="384175"/>
            </p14:xfrm>
          </p:contentPart>
        </mc:Choice>
        <mc:Fallback>
          <p:pic>
            <p:nvPicPr>
              <p:cNvPr id="1946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593" y="2543347"/>
                <a:ext cx="806113" cy="40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46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78000" y="2451100"/>
              <a:ext cx="17463" cy="269875"/>
            </p14:xfrm>
          </p:contentPart>
        </mc:Choice>
        <mc:Fallback>
          <p:pic>
            <p:nvPicPr>
              <p:cNvPr id="1946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68734" y="2441732"/>
                <a:ext cx="35995" cy="288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46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97063" y="2597150"/>
              <a:ext cx="63500" cy="100013"/>
            </p14:xfrm>
          </p:contentPart>
        </mc:Choice>
        <mc:Fallback>
          <p:pic>
            <p:nvPicPr>
              <p:cNvPr id="1946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87735" y="2587796"/>
                <a:ext cx="82155" cy="1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46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73275" y="2454275"/>
              <a:ext cx="444500" cy="295275"/>
            </p14:xfrm>
          </p:contentPart>
        </mc:Choice>
        <mc:Fallback>
          <p:pic>
            <p:nvPicPr>
              <p:cNvPr id="1946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63917" y="2444913"/>
                <a:ext cx="463216" cy="3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46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25725" y="2620963"/>
              <a:ext cx="39688" cy="84137"/>
            </p14:xfrm>
          </p:contentPart>
        </mc:Choice>
        <mc:Fallback>
          <p:pic>
            <p:nvPicPr>
              <p:cNvPr id="1946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16429" y="2611574"/>
                <a:ext cx="58281" cy="102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46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52725" y="2613025"/>
              <a:ext cx="96838" cy="95250"/>
            </p14:xfrm>
          </p:contentPart>
        </mc:Choice>
        <mc:Fallback>
          <p:pic>
            <p:nvPicPr>
              <p:cNvPr id="1946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43365" y="2603680"/>
                <a:ext cx="115558" cy="113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46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9738" y="3013075"/>
              <a:ext cx="52387" cy="88900"/>
            </p14:xfrm>
          </p:contentPart>
        </mc:Choice>
        <mc:Fallback>
          <p:pic>
            <p:nvPicPr>
              <p:cNvPr id="1946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0409" y="3003717"/>
                <a:ext cx="71045" cy="107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47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0563" y="2811463"/>
              <a:ext cx="719137" cy="287337"/>
            </p14:xfrm>
          </p:contentPart>
        </mc:Choice>
        <mc:Fallback>
          <p:pic>
            <p:nvPicPr>
              <p:cNvPr id="1947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1205" y="2802101"/>
                <a:ext cx="737853" cy="3060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947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62113" y="2811463"/>
              <a:ext cx="255587" cy="260350"/>
            </p14:xfrm>
          </p:contentPart>
        </mc:Choice>
        <mc:Fallback>
          <p:pic>
            <p:nvPicPr>
              <p:cNvPr id="1947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52753" y="2802100"/>
                <a:ext cx="274306" cy="279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47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36775" y="2928938"/>
              <a:ext cx="66675" cy="125412"/>
            </p14:xfrm>
          </p:contentPart>
        </mc:Choice>
        <mc:Fallback>
          <p:pic>
            <p:nvPicPr>
              <p:cNvPr id="1947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27404" y="2919568"/>
                <a:ext cx="85416" cy="144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947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46325" y="2940050"/>
              <a:ext cx="80963" cy="90488"/>
            </p14:xfrm>
          </p:contentPart>
        </mc:Choice>
        <mc:Fallback>
          <p:pic>
            <p:nvPicPr>
              <p:cNvPr id="1947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36969" y="2930714"/>
                <a:ext cx="99674" cy="1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947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13013" y="2919413"/>
              <a:ext cx="233362" cy="107950"/>
            </p14:xfrm>
          </p:contentPart>
        </mc:Choice>
        <mc:Fallback>
          <p:pic>
            <p:nvPicPr>
              <p:cNvPr id="1947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03650" y="2910057"/>
                <a:ext cx="252089" cy="126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47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59100" y="2730500"/>
              <a:ext cx="625475" cy="511175"/>
            </p14:xfrm>
          </p:contentPart>
        </mc:Choice>
        <mc:Fallback>
          <p:pic>
            <p:nvPicPr>
              <p:cNvPr id="1947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49738" y="2721140"/>
                <a:ext cx="644200" cy="529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47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36988" y="2692400"/>
              <a:ext cx="341312" cy="334963"/>
            </p14:xfrm>
          </p:contentPart>
        </mc:Choice>
        <mc:Fallback>
          <p:pic>
            <p:nvPicPr>
              <p:cNvPr id="1947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27627" y="2683035"/>
                <a:ext cx="360034" cy="353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47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38638" y="2633663"/>
              <a:ext cx="838200" cy="341312"/>
            </p14:xfrm>
          </p:contentPart>
        </mc:Choice>
        <mc:Fallback>
          <p:pic>
            <p:nvPicPr>
              <p:cNvPr id="1947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29277" y="2624302"/>
                <a:ext cx="856923" cy="360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47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19713" y="2771775"/>
              <a:ext cx="269875" cy="122238"/>
            </p14:xfrm>
          </p:contentPart>
        </mc:Choice>
        <mc:Fallback>
          <p:pic>
            <p:nvPicPr>
              <p:cNvPr id="1947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10357" y="2762427"/>
                <a:ext cx="288586" cy="140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47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95950" y="2611438"/>
              <a:ext cx="374650" cy="303212"/>
            </p14:xfrm>
          </p:contentPart>
        </mc:Choice>
        <mc:Fallback>
          <p:pic>
            <p:nvPicPr>
              <p:cNvPr id="1947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86593" y="2602075"/>
                <a:ext cx="393365" cy="321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948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64263" y="2751138"/>
              <a:ext cx="227012" cy="111125"/>
            </p14:xfrm>
          </p:contentPart>
        </mc:Choice>
        <mc:Fallback>
          <p:pic>
            <p:nvPicPr>
              <p:cNvPr id="1948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154894" y="2741757"/>
                <a:ext cx="245749" cy="129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948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43675" y="2536825"/>
              <a:ext cx="442913" cy="522288"/>
            </p14:xfrm>
          </p:contentPart>
        </mc:Choice>
        <mc:Fallback>
          <p:pic>
            <p:nvPicPr>
              <p:cNvPr id="1948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34313" y="2527466"/>
                <a:ext cx="461638" cy="541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948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75488" y="2495550"/>
              <a:ext cx="88900" cy="350838"/>
            </p14:xfrm>
          </p:contentPart>
        </mc:Choice>
        <mc:Fallback>
          <p:pic>
            <p:nvPicPr>
              <p:cNvPr id="1948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066130" y="2486194"/>
                <a:ext cx="107616" cy="369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948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59675" y="2686050"/>
              <a:ext cx="57150" cy="76200"/>
            </p14:xfrm>
          </p:contentPart>
        </mc:Choice>
        <mc:Fallback>
          <p:pic>
            <p:nvPicPr>
              <p:cNvPr id="1948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50330" y="2676705"/>
                <a:ext cx="75841" cy="94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948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69225" y="2497138"/>
              <a:ext cx="201613" cy="322262"/>
            </p14:xfrm>
          </p:contentPart>
        </mc:Choice>
        <mc:Fallback>
          <p:pic>
            <p:nvPicPr>
              <p:cNvPr id="1948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59864" y="2487776"/>
                <a:ext cx="220334" cy="340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948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56563" y="2540000"/>
              <a:ext cx="46037" cy="215900"/>
            </p14:xfrm>
          </p:contentPart>
        </mc:Choice>
        <mc:Fallback>
          <p:pic>
            <p:nvPicPr>
              <p:cNvPr id="1948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047212" y="2530644"/>
                <a:ext cx="64740" cy="234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948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01038" y="2652713"/>
              <a:ext cx="106362" cy="133350"/>
            </p14:xfrm>
          </p:contentPart>
        </mc:Choice>
        <mc:Fallback>
          <p:pic>
            <p:nvPicPr>
              <p:cNvPr id="1948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291664" y="2643342"/>
                <a:ext cx="125111" cy="152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948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2600" y="3368675"/>
              <a:ext cx="93663" cy="120650"/>
            </p14:xfrm>
          </p:contentPart>
        </mc:Choice>
        <mc:Fallback>
          <p:pic>
            <p:nvPicPr>
              <p:cNvPr id="1948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3270" y="3359339"/>
                <a:ext cx="112324" cy="139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948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6925" y="3151188"/>
              <a:ext cx="842963" cy="300037"/>
            </p14:xfrm>
          </p:contentPart>
        </mc:Choice>
        <mc:Fallback>
          <p:pic>
            <p:nvPicPr>
              <p:cNvPr id="1948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87563" y="3141823"/>
                <a:ext cx="861688" cy="318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9489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74850" y="3235325"/>
              <a:ext cx="104775" cy="320675"/>
            </p14:xfrm>
          </p:contentPart>
        </mc:Choice>
        <mc:Fallback>
          <p:pic>
            <p:nvPicPr>
              <p:cNvPr id="19489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965521" y="3225957"/>
                <a:ext cx="123434" cy="339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949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81225" y="3240088"/>
              <a:ext cx="584200" cy="134937"/>
            </p14:xfrm>
          </p:contentPart>
        </mc:Choice>
        <mc:Fallback>
          <p:pic>
            <p:nvPicPr>
              <p:cNvPr id="1949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171861" y="3230707"/>
                <a:ext cx="602929" cy="153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9491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60700" y="3279775"/>
              <a:ext cx="142875" cy="84138"/>
            </p14:xfrm>
          </p:contentPart>
        </mc:Choice>
        <mc:Fallback>
          <p:pic>
            <p:nvPicPr>
              <p:cNvPr id="19491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051343" y="3270386"/>
                <a:ext cx="161589" cy="102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9492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03600" y="3063875"/>
              <a:ext cx="409575" cy="325438"/>
            </p14:xfrm>
          </p:contentPart>
        </mc:Choice>
        <mc:Fallback>
          <p:pic>
            <p:nvPicPr>
              <p:cNvPr id="19492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94242" y="3054515"/>
                <a:ext cx="428290" cy="344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9493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00488" y="3203575"/>
              <a:ext cx="300037" cy="117475"/>
            </p14:xfrm>
          </p:contentPart>
        </mc:Choice>
        <mc:Fallback>
          <p:pic>
            <p:nvPicPr>
              <p:cNvPr id="19493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891123" y="3194206"/>
                <a:ext cx="318767" cy="136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9494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06913" y="3076575"/>
              <a:ext cx="482600" cy="379413"/>
            </p14:xfrm>
          </p:contentPart>
        </mc:Choice>
        <mc:Fallback>
          <p:pic>
            <p:nvPicPr>
              <p:cNvPr id="19494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497549" y="3067207"/>
                <a:ext cx="501328" cy="398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9495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81588" y="3198813"/>
              <a:ext cx="138112" cy="139700"/>
            </p14:xfrm>
          </p:contentPart>
        </mc:Choice>
        <mc:Fallback>
          <p:pic>
            <p:nvPicPr>
              <p:cNvPr id="19495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072237" y="3189452"/>
                <a:ext cx="156815" cy="158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9496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97513" y="3040063"/>
              <a:ext cx="190500" cy="246062"/>
            </p14:xfrm>
          </p:contentPart>
        </mc:Choice>
        <mc:Fallback>
          <p:pic>
            <p:nvPicPr>
              <p:cNvPr id="19496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88150" y="3030710"/>
                <a:ext cx="209226" cy="264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9497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78525" y="2982913"/>
              <a:ext cx="663575" cy="298450"/>
            </p14:xfrm>
          </p:contentPart>
        </mc:Choice>
        <mc:Fallback>
          <p:pic>
            <p:nvPicPr>
              <p:cNvPr id="19497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969164" y="2973553"/>
                <a:ext cx="682298" cy="317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9498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65938" y="2922588"/>
              <a:ext cx="534987" cy="501650"/>
            </p14:xfrm>
          </p:contentPart>
        </mc:Choice>
        <mc:Fallback>
          <p:pic>
            <p:nvPicPr>
              <p:cNvPr id="19498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856578" y="2913232"/>
                <a:ext cx="553708" cy="520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9499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89850" y="2913063"/>
              <a:ext cx="365125" cy="414337"/>
            </p14:xfrm>
          </p:contentPart>
        </mc:Choice>
        <mc:Fallback>
          <p:pic>
            <p:nvPicPr>
              <p:cNvPr id="19499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680488" y="2903744"/>
                <a:ext cx="383849" cy="432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9500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64525" y="2932113"/>
              <a:ext cx="419100" cy="295275"/>
            </p14:xfrm>
          </p:contentPart>
        </mc:Choice>
        <mc:Fallback>
          <p:pic>
            <p:nvPicPr>
              <p:cNvPr id="19500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255164" y="2922751"/>
                <a:ext cx="437823" cy="3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501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488" y="3992563"/>
              <a:ext cx="49212" cy="115887"/>
            </p14:xfrm>
          </p:contentPart>
        </mc:Choice>
        <mc:Fallback>
          <p:pic>
            <p:nvPicPr>
              <p:cNvPr id="19501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62148" y="3983206"/>
                <a:ext cx="67891" cy="134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9502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8338" y="3940175"/>
              <a:ext cx="800100" cy="454025"/>
            </p14:xfrm>
          </p:contentPart>
        </mc:Choice>
        <mc:Fallback>
          <p:pic>
            <p:nvPicPr>
              <p:cNvPr id="19502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58980" y="3930814"/>
                <a:ext cx="818816" cy="472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9503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70063" y="3754438"/>
              <a:ext cx="1125537" cy="558800"/>
            </p14:xfrm>
          </p:contentPart>
        </mc:Choice>
        <mc:Fallback>
          <p:pic>
            <p:nvPicPr>
              <p:cNvPr id="19503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760702" y="3745083"/>
                <a:ext cx="1144260" cy="577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9504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62300" y="3770313"/>
              <a:ext cx="50800" cy="338137"/>
            </p14:xfrm>
          </p:contentPart>
        </mc:Choice>
        <mc:Fallback>
          <p:pic>
            <p:nvPicPr>
              <p:cNvPr id="19504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152933" y="3760950"/>
                <a:ext cx="69535" cy="356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9505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05188" y="3803650"/>
              <a:ext cx="12700" cy="244475"/>
            </p14:xfrm>
          </p:contentPart>
        </mc:Choice>
        <mc:Fallback>
          <p:pic>
            <p:nvPicPr>
              <p:cNvPr id="19505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394869" y="3794357"/>
                <a:ext cx="33338" cy="2630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9506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13138" y="3757613"/>
              <a:ext cx="752475" cy="292100"/>
            </p14:xfrm>
          </p:contentPart>
        </mc:Choice>
        <mc:Fallback>
          <p:pic>
            <p:nvPicPr>
              <p:cNvPr id="19506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503777" y="3748249"/>
                <a:ext cx="771197" cy="3108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9507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1475" y="3698875"/>
              <a:ext cx="150813" cy="368300"/>
            </p14:xfrm>
          </p:contentPart>
        </mc:Choice>
        <mc:Fallback>
          <p:pic>
            <p:nvPicPr>
              <p:cNvPr id="19507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442117" y="3689514"/>
                <a:ext cx="169530" cy="387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9508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10238" y="3905250"/>
              <a:ext cx="254000" cy="136525"/>
            </p14:xfrm>
          </p:contentPart>
        </mc:Choice>
        <mc:Fallback>
          <p:pic>
            <p:nvPicPr>
              <p:cNvPr id="19508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700884" y="3895884"/>
                <a:ext cx="272708" cy="155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9509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18238" y="3705225"/>
              <a:ext cx="933450" cy="339725"/>
            </p14:xfrm>
          </p:contentPart>
        </mc:Choice>
        <mc:Fallback>
          <p:pic>
            <p:nvPicPr>
              <p:cNvPr id="19509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208878" y="3695868"/>
                <a:ext cx="952169" cy="358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9510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23138" y="3829050"/>
              <a:ext cx="92075" cy="120650"/>
            </p14:xfrm>
          </p:contentPart>
        </mc:Choice>
        <mc:Fallback>
          <p:pic>
            <p:nvPicPr>
              <p:cNvPr id="19510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313787" y="3819686"/>
                <a:ext cx="110778" cy="139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9511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70788" y="3659188"/>
              <a:ext cx="382587" cy="488950"/>
            </p14:xfrm>
          </p:contentPart>
        </mc:Choice>
        <mc:Fallback>
          <p:pic>
            <p:nvPicPr>
              <p:cNvPr id="19511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561430" y="3649827"/>
                <a:ext cx="401302" cy="507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9512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66100" y="3640138"/>
              <a:ext cx="642938" cy="609600"/>
            </p14:xfrm>
          </p:contentPart>
        </mc:Choice>
        <mc:Fallback>
          <p:pic>
            <p:nvPicPr>
              <p:cNvPr id="19512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156740" y="3630776"/>
                <a:ext cx="661657" cy="628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9513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8950" y="4421188"/>
              <a:ext cx="50800" cy="128587"/>
            </p14:xfrm>
          </p:contentPart>
        </mc:Choice>
        <mc:Fallback>
          <p:pic>
            <p:nvPicPr>
              <p:cNvPr id="19513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79583" y="4411823"/>
                <a:ext cx="69535" cy="147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9514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6913" y="4414838"/>
              <a:ext cx="196850" cy="111125"/>
            </p14:xfrm>
          </p:contentPart>
        </mc:Choice>
        <mc:Fallback>
          <p:pic>
            <p:nvPicPr>
              <p:cNvPr id="19514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87556" y="4405488"/>
                <a:ext cx="215563" cy="129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9515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9963" y="4373563"/>
              <a:ext cx="122237" cy="352425"/>
            </p14:xfrm>
          </p:contentPart>
        </mc:Choice>
        <mc:Fallback>
          <p:pic>
            <p:nvPicPr>
              <p:cNvPr id="19515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60615" y="4364203"/>
                <a:ext cx="140932" cy="371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9516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85863" y="4192588"/>
              <a:ext cx="477837" cy="534987"/>
            </p14:xfrm>
          </p:contentPart>
        </mc:Choice>
        <mc:Fallback>
          <p:pic>
            <p:nvPicPr>
              <p:cNvPr id="19516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76501" y="4183234"/>
                <a:ext cx="496562" cy="553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9517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27238" y="4149725"/>
              <a:ext cx="41275" cy="336550"/>
            </p14:xfrm>
          </p:contentPart>
        </mc:Choice>
        <mc:Fallback>
          <p:pic>
            <p:nvPicPr>
              <p:cNvPr id="19517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017906" y="4140366"/>
                <a:ext cx="59938" cy="355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9518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70113" y="4310063"/>
              <a:ext cx="192087" cy="115887"/>
            </p14:xfrm>
          </p:contentPart>
        </mc:Choice>
        <mc:Fallback>
          <p:pic>
            <p:nvPicPr>
              <p:cNvPr id="19518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160760" y="4300706"/>
                <a:ext cx="210792" cy="134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9519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49513" y="4110038"/>
              <a:ext cx="128587" cy="300037"/>
            </p14:xfrm>
          </p:contentPart>
        </mc:Choice>
        <mc:Fallback>
          <p:pic>
            <p:nvPicPr>
              <p:cNvPr id="19519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440122" y="4100673"/>
                <a:ext cx="147369" cy="318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9520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76538" y="4098925"/>
              <a:ext cx="596900" cy="385763"/>
            </p14:xfrm>
          </p:contentPart>
        </mc:Choice>
        <mc:Fallback>
          <p:pic>
            <p:nvPicPr>
              <p:cNvPr id="19520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767178" y="4089569"/>
                <a:ext cx="615621" cy="404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9521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68688" y="4291013"/>
              <a:ext cx="73025" cy="71437"/>
            </p14:xfrm>
          </p:contentPart>
        </mc:Choice>
        <mc:Fallback>
          <p:pic>
            <p:nvPicPr>
              <p:cNvPr id="19521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459335" y="4281632"/>
                <a:ext cx="91731" cy="90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9522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11563" y="4097338"/>
              <a:ext cx="41275" cy="284162"/>
            </p14:xfrm>
          </p:contentPart>
        </mc:Choice>
        <mc:Fallback>
          <p:pic>
            <p:nvPicPr>
              <p:cNvPr id="19522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602231" y="4087986"/>
                <a:ext cx="59938" cy="302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9523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6363" y="4106863"/>
              <a:ext cx="44450" cy="271462"/>
            </p14:xfrm>
          </p:contentPart>
        </mc:Choice>
        <mc:Fallback>
          <p:pic>
            <p:nvPicPr>
              <p:cNvPr id="19523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906967" y="4097502"/>
                <a:ext cx="63242" cy="290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9524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25913" y="3946525"/>
              <a:ext cx="900112" cy="463550"/>
            </p14:xfrm>
          </p:contentPart>
        </mc:Choice>
        <mc:Fallback>
          <p:pic>
            <p:nvPicPr>
              <p:cNvPr id="19524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116552" y="3937168"/>
                <a:ext cx="918834" cy="482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9525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49888" y="4335463"/>
              <a:ext cx="528637" cy="152400"/>
            </p14:xfrm>
          </p:contentPart>
        </mc:Choice>
        <mc:Fallback>
          <p:pic>
            <p:nvPicPr>
              <p:cNvPr id="19525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440525" y="4326096"/>
                <a:ext cx="547363" cy="171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9526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05550" y="4121150"/>
              <a:ext cx="498475" cy="309563"/>
            </p14:xfrm>
          </p:contentPart>
        </mc:Choice>
        <mc:Fallback>
          <p:pic>
            <p:nvPicPr>
              <p:cNvPr id="19526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296192" y="4111791"/>
                <a:ext cx="517190" cy="328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9527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34213" y="4170363"/>
              <a:ext cx="300037" cy="254000"/>
            </p14:xfrm>
          </p:contentPart>
        </mc:Choice>
        <mc:Fallback>
          <p:pic>
            <p:nvPicPr>
              <p:cNvPr id="19527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024848" y="4160996"/>
                <a:ext cx="318767" cy="2727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9528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89838" y="4286250"/>
              <a:ext cx="511175" cy="188913"/>
            </p14:xfrm>
          </p:contentPart>
        </mc:Choice>
        <mc:Fallback>
          <p:pic>
            <p:nvPicPr>
              <p:cNvPr id="19528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580478" y="4276876"/>
                <a:ext cx="529894" cy="207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9529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6113" y="4765675"/>
              <a:ext cx="90487" cy="101600"/>
            </p14:xfrm>
          </p:contentPart>
        </mc:Choice>
        <mc:Fallback>
          <p:pic>
            <p:nvPicPr>
              <p:cNvPr id="19529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36740" y="4756308"/>
                <a:ext cx="109233" cy="120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9530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6150" y="4525963"/>
              <a:ext cx="630238" cy="396875"/>
            </p14:xfrm>
          </p:contentPart>
        </mc:Choice>
        <mc:Fallback>
          <p:pic>
            <p:nvPicPr>
              <p:cNvPr id="19530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36792" y="4516599"/>
                <a:ext cx="648954" cy="415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9531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27213" y="4487863"/>
              <a:ext cx="857250" cy="315912"/>
            </p14:xfrm>
          </p:contentPart>
        </mc:Choice>
        <mc:Fallback>
          <p:pic>
            <p:nvPicPr>
              <p:cNvPr id="19531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817852" y="4478508"/>
                <a:ext cx="875972" cy="334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9532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03550" y="4441825"/>
              <a:ext cx="642938" cy="344488"/>
            </p14:xfrm>
          </p:contentPart>
        </mc:Choice>
        <mc:Fallback>
          <p:pic>
            <p:nvPicPr>
              <p:cNvPr id="19532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994190" y="4432466"/>
                <a:ext cx="661657" cy="363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9533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36975" y="4622800"/>
              <a:ext cx="173038" cy="130175"/>
            </p14:xfrm>
          </p:contentPart>
        </mc:Choice>
        <mc:Fallback>
          <p:pic>
            <p:nvPicPr>
              <p:cNvPr id="19533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727622" y="4613450"/>
                <a:ext cx="191745" cy="148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9534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95988" y="4462463"/>
              <a:ext cx="1252537" cy="371475"/>
            </p14:xfrm>
          </p:contentPart>
        </mc:Choice>
        <mc:Fallback>
          <p:pic>
            <p:nvPicPr>
              <p:cNvPr id="19534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986627" y="4453104"/>
                <a:ext cx="1271258" cy="390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9535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43775" y="4379913"/>
              <a:ext cx="71438" cy="304800"/>
            </p14:xfrm>
          </p:contentPart>
        </mc:Choice>
        <mc:Fallback>
          <p:pic>
            <p:nvPicPr>
              <p:cNvPr id="19535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334394" y="4370557"/>
                <a:ext cx="90199" cy="323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9536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81900" y="4446588"/>
              <a:ext cx="962025" cy="512762"/>
            </p14:xfrm>
          </p:contentPart>
        </mc:Choice>
        <mc:Fallback>
          <p:pic>
            <p:nvPicPr>
              <p:cNvPr id="19536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572542" y="4437232"/>
                <a:ext cx="980740" cy="531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9537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6263" y="5357813"/>
              <a:ext cx="77787" cy="101600"/>
            </p14:xfrm>
          </p:contentPart>
        </mc:Choice>
        <mc:Fallback>
          <p:pic>
            <p:nvPicPr>
              <p:cNvPr id="19537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66900" y="5348479"/>
                <a:ext cx="96514" cy="120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9538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0100" y="5140325"/>
              <a:ext cx="822325" cy="342900"/>
            </p14:xfrm>
          </p:contentPart>
        </mc:Choice>
        <mc:Fallback>
          <p:pic>
            <p:nvPicPr>
              <p:cNvPr id="19538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90739" y="5130960"/>
                <a:ext cx="841047" cy="361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9539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36750" y="5137150"/>
              <a:ext cx="862013" cy="450850"/>
            </p14:xfrm>
          </p:contentPart>
        </mc:Choice>
        <mc:Fallback>
          <p:pic>
            <p:nvPicPr>
              <p:cNvPr id="19539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927388" y="5127787"/>
                <a:ext cx="880737" cy="469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9540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94038" y="5178425"/>
              <a:ext cx="139700" cy="215900"/>
            </p14:xfrm>
          </p:contentPart>
        </mc:Choice>
        <mc:Fallback>
          <p:pic>
            <p:nvPicPr>
              <p:cNvPr id="19540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084701" y="5169054"/>
                <a:ext cx="158375" cy="234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9541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16300" y="5226050"/>
              <a:ext cx="38100" cy="136525"/>
            </p14:xfrm>
          </p:contentPart>
        </mc:Choice>
        <mc:Fallback>
          <p:pic>
            <p:nvPicPr>
              <p:cNvPr id="19541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406866" y="5216684"/>
                <a:ext cx="56969" cy="155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9542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4888" y="5043488"/>
              <a:ext cx="476250" cy="447675"/>
            </p14:xfrm>
          </p:contentPart>
        </mc:Choice>
        <mc:Fallback>
          <p:pic>
            <p:nvPicPr>
              <p:cNvPr id="19542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535529" y="5034131"/>
                <a:ext cx="494969" cy="466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9543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3888" y="5680075"/>
              <a:ext cx="76200" cy="114300"/>
            </p14:xfrm>
          </p:contentPart>
        </mc:Choice>
        <mc:Fallback>
          <p:pic>
            <p:nvPicPr>
              <p:cNvPr id="19543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14543" y="5670730"/>
                <a:ext cx="94891" cy="132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9544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2488" y="5554663"/>
              <a:ext cx="393700" cy="236537"/>
            </p14:xfrm>
          </p:contentPart>
        </mc:Choice>
        <mc:Fallback>
          <p:pic>
            <p:nvPicPr>
              <p:cNvPr id="19544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43131" y="5545317"/>
                <a:ext cx="412413" cy="255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9545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39875" y="5661025"/>
              <a:ext cx="155575" cy="144463"/>
            </p14:xfrm>
          </p:contentPart>
        </mc:Choice>
        <mc:Fallback>
          <p:pic>
            <p:nvPicPr>
              <p:cNvPr id="19545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530512" y="5651658"/>
                <a:ext cx="174302" cy="163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9546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25650" y="5672138"/>
              <a:ext cx="65088" cy="60325"/>
            </p14:xfrm>
          </p:contentPart>
        </mc:Choice>
        <mc:Fallback>
          <p:pic>
            <p:nvPicPr>
              <p:cNvPr id="19546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016300" y="5662802"/>
                <a:ext cx="83787" cy="78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9547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46325" y="5561013"/>
              <a:ext cx="198438" cy="185737"/>
            </p14:xfrm>
          </p:contentPart>
        </mc:Choice>
        <mc:Fallback>
          <p:pic>
            <p:nvPicPr>
              <p:cNvPr id="19547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336961" y="5551654"/>
                <a:ext cx="217165" cy="204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9548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19375" y="5432425"/>
              <a:ext cx="493713" cy="315913"/>
            </p14:xfrm>
          </p:contentPart>
        </mc:Choice>
        <mc:Fallback>
          <p:pic>
            <p:nvPicPr>
              <p:cNvPr id="19548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610012" y="5423070"/>
                <a:ext cx="512439" cy="334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9549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17863" y="5565775"/>
              <a:ext cx="182562" cy="114300"/>
            </p14:xfrm>
          </p:contentPart>
        </mc:Choice>
        <mc:Fallback>
          <p:pic>
            <p:nvPicPr>
              <p:cNvPr id="19549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208501" y="5556400"/>
                <a:ext cx="201286" cy="133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9550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76650" y="5441950"/>
              <a:ext cx="234950" cy="247650"/>
            </p14:xfrm>
          </p:contentPart>
        </mc:Choice>
        <mc:Fallback>
          <p:pic>
            <p:nvPicPr>
              <p:cNvPr id="19550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667295" y="5432591"/>
                <a:ext cx="253660" cy="266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9551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06850" y="5376863"/>
              <a:ext cx="496888" cy="306387"/>
            </p14:xfrm>
          </p:contentPart>
        </mc:Choice>
        <mc:Fallback>
          <p:pic>
            <p:nvPicPr>
              <p:cNvPr id="19551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997488" y="5367513"/>
                <a:ext cx="515611" cy="325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9552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00588" y="5316538"/>
              <a:ext cx="688975" cy="319087"/>
            </p14:xfrm>
          </p:contentPart>
        </mc:Choice>
        <mc:Fallback>
          <p:pic>
            <p:nvPicPr>
              <p:cNvPr id="19552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691229" y="5307174"/>
                <a:ext cx="707693" cy="337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9553" name="Ink 9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8025" y="6116638"/>
              <a:ext cx="46038" cy="88900"/>
            </p14:xfrm>
          </p:contentPart>
        </mc:Choice>
        <mc:Fallback>
          <p:pic>
            <p:nvPicPr>
              <p:cNvPr id="19553" name="Ink 9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98674" y="6107280"/>
                <a:ext cx="64741" cy="107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9554" name="Ink 9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1388" y="5881688"/>
              <a:ext cx="636587" cy="344487"/>
            </p14:xfrm>
          </p:contentPart>
        </mc:Choice>
        <mc:Fallback>
          <p:pic>
            <p:nvPicPr>
              <p:cNvPr id="19554" name="Ink 9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32026" y="5872329"/>
                <a:ext cx="655310" cy="363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9555" name="Ink 9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90713" y="5897563"/>
              <a:ext cx="377825" cy="287337"/>
            </p14:xfrm>
          </p:contentPart>
        </mc:Choice>
        <mc:Fallback>
          <p:pic>
            <p:nvPicPr>
              <p:cNvPr id="19555" name="Ink 9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881357" y="5888213"/>
                <a:ext cx="396536" cy="306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9556" name="Ink 10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32075" y="5789613"/>
              <a:ext cx="1782763" cy="565150"/>
            </p14:xfrm>
          </p:contentPart>
        </mc:Choice>
        <mc:Fallback>
          <p:pic>
            <p:nvPicPr>
              <p:cNvPr id="19556" name="Ink 10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622715" y="5780254"/>
                <a:ext cx="1801483" cy="583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9557" name="Ink 10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41875" y="5715000"/>
              <a:ext cx="1165225" cy="649288"/>
            </p14:xfrm>
          </p:contentPart>
        </mc:Choice>
        <mc:Fallback>
          <p:pic>
            <p:nvPicPr>
              <p:cNvPr id="19557" name="Ink 10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832533" y="5705642"/>
                <a:ext cx="1183909" cy="668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9558" name="Ink 10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13500" y="5654675"/>
              <a:ext cx="669925" cy="511175"/>
            </p14:xfrm>
          </p:contentPart>
        </mc:Choice>
        <mc:Fallback>
          <p:pic>
            <p:nvPicPr>
              <p:cNvPr id="19558" name="Ink 10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404140" y="5645315"/>
                <a:ext cx="688644" cy="529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9559" name="Ink 10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10438" y="5589588"/>
              <a:ext cx="1212850" cy="547687"/>
            </p14:xfrm>
          </p:contentPart>
        </mc:Choice>
        <mc:Fallback>
          <p:pic>
            <p:nvPicPr>
              <p:cNvPr id="19559" name="Ink 10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301078" y="5580226"/>
                <a:ext cx="1231570" cy="566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9560" name="Ink 10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53263" y="6143625"/>
              <a:ext cx="1304925" cy="517525"/>
            </p14:xfrm>
          </p:contentPart>
        </mc:Choice>
        <mc:Fallback>
          <p:pic>
            <p:nvPicPr>
              <p:cNvPr id="19560" name="Ink 10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043904" y="6134268"/>
                <a:ext cx="1323644" cy="536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9561" name="Ink 10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66863" y="6249988"/>
              <a:ext cx="101600" cy="268287"/>
            </p14:xfrm>
          </p:contentPart>
        </mc:Choice>
        <mc:Fallback>
          <p:pic>
            <p:nvPicPr>
              <p:cNvPr id="19561" name="Ink 10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557529" y="6240625"/>
                <a:ext cx="120269" cy="287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9562" name="Ink 10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31963" y="6372225"/>
              <a:ext cx="485775" cy="244475"/>
            </p14:xfrm>
          </p:contentPart>
        </mc:Choice>
        <mc:Fallback>
          <p:pic>
            <p:nvPicPr>
              <p:cNvPr id="19562" name="Ink 10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722600" y="6362864"/>
                <a:ext cx="504500" cy="263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9563" name="Ink 10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3475" y="6218238"/>
              <a:ext cx="330200" cy="282575"/>
            </p14:xfrm>
          </p:contentPart>
        </mc:Choice>
        <mc:Fallback>
          <p:pic>
            <p:nvPicPr>
              <p:cNvPr id="19563" name="Ink 10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394113" y="6208867"/>
                <a:ext cx="348925" cy="301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9564" name="Ink 10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05175" y="6291263"/>
              <a:ext cx="76200" cy="101600"/>
            </p14:xfrm>
          </p:contentPart>
        </mc:Choice>
        <mc:Fallback>
          <p:pic>
            <p:nvPicPr>
              <p:cNvPr id="19564" name="Ink 10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295785" y="6281929"/>
                <a:ext cx="94979" cy="120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9565" name="Ink 10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54700" y="5222875"/>
              <a:ext cx="68263" cy="93663"/>
            </p14:xfrm>
          </p:contentPart>
        </mc:Choice>
        <mc:Fallback>
          <p:pic>
            <p:nvPicPr>
              <p:cNvPr id="19565" name="Ink 10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845359" y="5213509"/>
                <a:ext cx="86946" cy="112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9566" name="Ink 1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42038" y="5032375"/>
              <a:ext cx="627062" cy="409575"/>
            </p14:xfrm>
          </p:contentPart>
        </mc:Choice>
        <mc:Fallback>
          <p:pic>
            <p:nvPicPr>
              <p:cNvPr id="19566" name="Ink 1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132679" y="5023017"/>
                <a:ext cx="645780" cy="428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9567" name="Ink 1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92950" y="5002213"/>
              <a:ext cx="239713" cy="309562"/>
            </p14:xfrm>
          </p:contentPart>
        </mc:Choice>
        <mc:Fallback>
          <p:pic>
            <p:nvPicPr>
              <p:cNvPr id="19567" name="Ink 1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083592" y="4992854"/>
                <a:ext cx="258429" cy="32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9568" name="Ink 1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88250" y="4994275"/>
              <a:ext cx="798513" cy="363538"/>
            </p14:xfrm>
          </p:contentPart>
        </mc:Choice>
        <mc:Fallback>
          <p:pic>
            <p:nvPicPr>
              <p:cNvPr id="19568" name="Ink 1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578890" y="4984917"/>
                <a:ext cx="817234" cy="382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9569" name="Ink 1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10325" y="5375275"/>
              <a:ext cx="893763" cy="346075"/>
            </p14:xfrm>
          </p:contentPart>
        </mc:Choice>
        <mc:Fallback>
          <p:pic>
            <p:nvPicPr>
              <p:cNvPr id="19569" name="Ink 1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400962" y="5365912"/>
                <a:ext cx="912488" cy="36480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204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980A0E1-E70B-4D1D-B6B6-A402224755B6}" type="slidenum">
              <a:rPr lang="en-US" smtClean="0">
                <a:ea typeface="굴림"/>
                <a:cs typeface="굴림"/>
              </a:rPr>
              <a:pPr/>
              <a:t>5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Shaft Accessories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Setscrews</a:t>
            </a:r>
          </a:p>
          <a:p>
            <a:r>
              <a:rPr lang="en-US" smtClean="0"/>
              <a:t>Pins</a:t>
            </a:r>
          </a:p>
          <a:p>
            <a:r>
              <a:rPr lang="en-US" smtClean="0"/>
              <a:t>Keys</a:t>
            </a:r>
          </a:p>
          <a:p>
            <a:r>
              <a:rPr lang="en-US" smtClean="0"/>
              <a:t>Retaining Rings</a:t>
            </a:r>
          </a:p>
          <a:p>
            <a:r>
              <a:rPr lang="en-US" smtClean="0"/>
              <a:t>Splines</a:t>
            </a:r>
          </a:p>
          <a:p>
            <a:r>
              <a:rPr lang="en-US" smtClean="0"/>
              <a:t>Couplings</a:t>
            </a:r>
          </a:p>
        </p:txBody>
      </p:sp>
      <p:pic>
        <p:nvPicPr>
          <p:cNvPr id="20485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72225" y="3429000"/>
            <a:ext cx="1938338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3575" y="1077913"/>
            <a:ext cx="26670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7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3663" y="1336675"/>
            <a:ext cx="2098675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8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79838" y="2708275"/>
            <a:ext cx="16573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9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19475" y="4149725"/>
            <a:ext cx="2160588" cy="162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0" name="Picture 1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516688" y="5300663"/>
            <a:ext cx="14573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Set Screws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756025"/>
            <a:ext cx="8229600" cy="2481263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 sz="2000" b="1" smtClean="0"/>
              <a:t>Cup point:</a:t>
            </a:r>
            <a:r>
              <a:rPr lang="en-US" sz="2000" smtClean="0"/>
              <a:t> most common; for ductile materials </a:t>
            </a:r>
            <a:endParaRPr lang="en-US" sz="2000" smtClean="0">
              <a:solidFill>
                <a:schemeClr val="accent2"/>
              </a:solidFill>
            </a:endParaRPr>
          </a:p>
          <a:p>
            <a:pPr marL="533400" indent="-533400">
              <a:buFontTx/>
              <a:buNone/>
            </a:pPr>
            <a:r>
              <a:rPr lang="en-US" sz="2000" b="1" smtClean="0"/>
              <a:t>Oval point:</a:t>
            </a:r>
            <a:r>
              <a:rPr lang="en-US" sz="2000" smtClean="0"/>
              <a:t> uses groove or keyway for spotting on shaft</a:t>
            </a:r>
          </a:p>
          <a:p>
            <a:pPr marL="533400" indent="-533400">
              <a:buFontTx/>
              <a:buNone/>
            </a:pPr>
            <a:r>
              <a:rPr lang="en-US" sz="2000" b="1" smtClean="0"/>
              <a:t>Cone point:</a:t>
            </a:r>
            <a:r>
              <a:rPr lang="en-US" sz="2000" smtClean="0"/>
              <a:t> ductile shaft; when no adjustment is needed</a:t>
            </a:r>
            <a:endParaRPr lang="en-US" sz="2000" smtClean="0">
              <a:solidFill>
                <a:schemeClr val="accent2"/>
              </a:solidFill>
            </a:endParaRPr>
          </a:p>
          <a:p>
            <a:pPr marL="533400" indent="-533400">
              <a:buFontTx/>
              <a:buNone/>
            </a:pPr>
            <a:r>
              <a:rPr lang="en-US" sz="2000" b="1" smtClean="0"/>
              <a:t>Flat point:</a:t>
            </a:r>
            <a:r>
              <a:rPr lang="en-US" sz="2000" smtClean="0"/>
              <a:t> hardened steel shafts; for frequent adjustment and low torque </a:t>
            </a:r>
            <a:endParaRPr lang="en-US" sz="2000" smtClean="0">
              <a:solidFill>
                <a:schemeClr val="accent2"/>
              </a:solidFill>
            </a:endParaRPr>
          </a:p>
          <a:p>
            <a:pPr marL="533400" indent="-533400">
              <a:buFontTx/>
              <a:buNone/>
            </a:pPr>
            <a:r>
              <a:rPr lang="en-US" sz="2000" b="1" smtClean="0"/>
              <a:t>Half-dog point:</a:t>
            </a:r>
            <a:r>
              <a:rPr lang="en-US" sz="2000" smtClean="0"/>
              <a:t> for relative positioning; need a mating hole in the shaft</a:t>
            </a:r>
            <a:endParaRPr lang="en-US" sz="2000" smtClean="0">
              <a:solidFill>
                <a:schemeClr val="accent2"/>
              </a:solidFill>
            </a:endParaRPr>
          </a:p>
        </p:txBody>
      </p:sp>
      <p:pic>
        <p:nvPicPr>
          <p:cNvPr id="21508" name="Picture 5" descr="325-shaft-setscrew imag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87450" y="981075"/>
            <a:ext cx="6840538" cy="285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Ink 33"/>
          <p:cNvPicPr>
            <a:picLocks noRot="1" noChangeAspect="1" noEditPoints="1" noChangeArrowheads="1" noChangeShapeType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701675" y="6654800"/>
            <a:ext cx="39687" cy="6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Ink 34"/>
          <p:cNvPicPr>
            <a:picLocks noRot="1" noChangeAspect="1" noEditPoints="1" noChangeArrowheads="1" noChangeShapeType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325" y="6678613"/>
            <a:ext cx="23813" cy="3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2253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A10E663-873F-4A50-85B0-72FAF7416ACA}" type="slidenum">
              <a:rPr lang="en-US" smtClean="0">
                <a:ea typeface="굴림"/>
                <a:cs typeface="굴림"/>
              </a:rPr>
              <a:pPr/>
              <a:t>7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Set Screw Sizing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2875"/>
            <a:ext cx="4978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Holding “power” (force)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for resisting torque and axial force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e.g.:</a:t>
            </a:r>
          </a:p>
        </p:txBody>
      </p:sp>
      <p:pic>
        <p:nvPicPr>
          <p:cNvPr id="22533" name="Picture 4" descr="bud21932_tb07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89600" y="1196975"/>
            <a:ext cx="2770188" cy="551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Rectangle 13"/>
          <p:cNvSpPr>
            <a:spLocks noChangeArrowheads="1"/>
          </p:cNvSpPr>
          <p:nvPr/>
        </p:nvSpPr>
        <p:spPr bwMode="auto">
          <a:xfrm>
            <a:off x="2668588" y="3844925"/>
            <a:ext cx="792162" cy="2160588"/>
          </a:xfrm>
          <a:prstGeom prst="rect">
            <a:avLst/>
          </a:prstGeom>
          <a:solidFill>
            <a:srgbClr val="80808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22535" name="Rectangle 16"/>
          <p:cNvSpPr>
            <a:spLocks noChangeArrowheads="1"/>
          </p:cNvSpPr>
          <p:nvPr/>
        </p:nvSpPr>
        <p:spPr bwMode="auto">
          <a:xfrm>
            <a:off x="3460750" y="3413125"/>
            <a:ext cx="576263" cy="2952750"/>
          </a:xfrm>
          <a:prstGeom prst="rect">
            <a:avLst/>
          </a:prstGeom>
          <a:solidFill>
            <a:srgbClr val="80808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22536" name="Line 42"/>
          <p:cNvSpPr>
            <a:spLocks noChangeShapeType="1"/>
          </p:cNvSpPr>
          <p:nvPr/>
        </p:nvSpPr>
        <p:spPr bwMode="auto">
          <a:xfrm>
            <a:off x="3460750" y="6292850"/>
            <a:ext cx="5762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537" name="Line 43"/>
          <p:cNvSpPr>
            <a:spLocks noChangeShapeType="1"/>
          </p:cNvSpPr>
          <p:nvPr/>
        </p:nvSpPr>
        <p:spPr bwMode="auto">
          <a:xfrm>
            <a:off x="3460750" y="3484563"/>
            <a:ext cx="5762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538" name="Rectangle 12"/>
          <p:cNvSpPr>
            <a:spLocks noChangeArrowheads="1"/>
          </p:cNvSpPr>
          <p:nvPr/>
        </p:nvSpPr>
        <p:spPr bwMode="auto">
          <a:xfrm>
            <a:off x="1373188" y="4276725"/>
            <a:ext cx="3457575" cy="1296988"/>
          </a:xfrm>
          <a:prstGeom prst="rect">
            <a:avLst/>
          </a:prstGeom>
          <a:solidFill>
            <a:srgbClr val="C0C0C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22539" name="Rectangle 47"/>
          <p:cNvSpPr>
            <a:spLocks noChangeArrowheads="1"/>
          </p:cNvSpPr>
          <p:nvPr/>
        </p:nvSpPr>
        <p:spPr bwMode="auto">
          <a:xfrm>
            <a:off x="2903538" y="3844925"/>
            <a:ext cx="376237" cy="431800"/>
          </a:xfrm>
          <a:prstGeom prst="rect">
            <a:avLst/>
          </a:prstGeom>
          <a:solidFill>
            <a:srgbClr val="969696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22540" name="Line 49"/>
          <p:cNvSpPr>
            <a:spLocks noChangeShapeType="1"/>
          </p:cNvSpPr>
          <p:nvPr/>
        </p:nvSpPr>
        <p:spPr bwMode="auto">
          <a:xfrm>
            <a:off x="1084263" y="4924425"/>
            <a:ext cx="3960812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541" name="Text Box 50"/>
          <p:cNvSpPr txBox="1">
            <a:spLocks noChangeArrowheads="1"/>
          </p:cNvSpPr>
          <p:nvPr/>
        </p:nvSpPr>
        <p:spPr bwMode="auto">
          <a:xfrm>
            <a:off x="1301750" y="5573713"/>
            <a:ext cx="7302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1"/>
            <a:r>
              <a:rPr lang="en-CA"/>
              <a:t>shaft</a:t>
            </a:r>
          </a:p>
        </p:txBody>
      </p:sp>
      <p:sp>
        <p:nvSpPr>
          <p:cNvPr id="22542" name="Text Box 51"/>
          <p:cNvSpPr txBox="1">
            <a:spLocks noChangeArrowheads="1"/>
          </p:cNvSpPr>
          <p:nvPr/>
        </p:nvSpPr>
        <p:spPr bwMode="auto">
          <a:xfrm>
            <a:off x="3959225" y="6021388"/>
            <a:ext cx="11588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latinLnBrk="1"/>
            <a:r>
              <a:rPr lang="en-CA"/>
              <a:t>gear or pulley</a:t>
            </a:r>
          </a:p>
        </p:txBody>
      </p:sp>
      <p:sp>
        <p:nvSpPr>
          <p:cNvPr id="22543" name="Text Box 52"/>
          <p:cNvSpPr txBox="1">
            <a:spLocks noChangeArrowheads="1"/>
          </p:cNvSpPr>
          <p:nvPr/>
        </p:nvSpPr>
        <p:spPr bwMode="auto">
          <a:xfrm>
            <a:off x="2165350" y="5934075"/>
            <a:ext cx="622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1"/>
            <a:r>
              <a:rPr lang="en-CA"/>
              <a:t>hub</a:t>
            </a:r>
          </a:p>
        </p:txBody>
      </p:sp>
      <p:grpSp>
        <p:nvGrpSpPr>
          <p:cNvPr id="22544" name="Group 1"/>
          <p:cNvGrpSpPr>
            <a:grpSpLocks/>
          </p:cNvGrpSpPr>
          <p:nvPr/>
        </p:nvGrpSpPr>
        <p:grpSpPr bwMode="auto">
          <a:xfrm>
            <a:off x="2903538" y="3763963"/>
            <a:ext cx="376237" cy="511175"/>
            <a:chOff x="2904132" y="3236219"/>
            <a:chExt cx="375642" cy="510976"/>
          </a:xfrm>
        </p:grpSpPr>
        <p:sp>
          <p:nvSpPr>
            <p:cNvPr id="22553" name="Rectangle 53"/>
            <p:cNvSpPr>
              <a:spLocks noChangeArrowheads="1"/>
            </p:cNvSpPr>
            <p:nvPr/>
          </p:nvSpPr>
          <p:spPr bwMode="auto">
            <a:xfrm>
              <a:off x="2904132" y="3236219"/>
              <a:ext cx="375642" cy="434653"/>
            </a:xfrm>
            <a:prstGeom prst="rect">
              <a:avLst/>
            </a:prstGeom>
            <a:gradFill rotWithShape="1">
              <a:gsLst>
                <a:gs pos="0">
                  <a:srgbClr val="760000"/>
                </a:gs>
                <a:gs pos="50000">
                  <a:srgbClr val="FF0000"/>
                </a:gs>
                <a:gs pos="100000">
                  <a:srgbClr val="760000"/>
                </a:gs>
              </a:gsLst>
              <a:lin ang="0" scaled="1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latinLnBrk="1"/>
              <a:endParaRPr lang="en-CA"/>
            </a:p>
          </p:txBody>
        </p:sp>
        <p:sp>
          <p:nvSpPr>
            <p:cNvPr id="22554" name="AutoShape 54"/>
            <p:cNvSpPr>
              <a:spLocks noChangeArrowheads="1"/>
            </p:cNvSpPr>
            <p:nvPr/>
          </p:nvSpPr>
          <p:spPr bwMode="auto">
            <a:xfrm>
              <a:off x="2911475" y="3674170"/>
              <a:ext cx="358775" cy="73025"/>
            </a:xfrm>
            <a:custGeom>
              <a:avLst/>
              <a:gdLst>
                <a:gd name="T0" fmla="*/ 86609749 w 21600"/>
                <a:gd name="T1" fmla="*/ 417334 h 21600"/>
                <a:gd name="T2" fmla="*/ 49491449 w 21600"/>
                <a:gd name="T3" fmla="*/ 834655 h 21600"/>
                <a:gd name="T4" fmla="*/ 12372870 w 21600"/>
                <a:gd name="T5" fmla="*/ 417334 h 21600"/>
                <a:gd name="T6" fmla="*/ 49491449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00 h 21600"/>
                <a:gd name="T14" fmla="*/ 17100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760000"/>
                </a:gs>
                <a:gs pos="50000">
                  <a:srgbClr val="FF0000"/>
                </a:gs>
                <a:gs pos="100000">
                  <a:srgbClr val="760000"/>
                </a:gs>
              </a:gsLst>
              <a:lin ang="0" scaled="1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2545" name="Text Box 57"/>
          <p:cNvSpPr txBox="1">
            <a:spLocks noChangeArrowheads="1"/>
          </p:cNvSpPr>
          <p:nvPr/>
        </p:nvSpPr>
        <p:spPr bwMode="auto">
          <a:xfrm>
            <a:off x="1198563" y="3389313"/>
            <a:ext cx="12477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1"/>
            <a:r>
              <a:rPr lang="en-CA"/>
              <a:t>Set screw</a:t>
            </a:r>
          </a:p>
        </p:txBody>
      </p:sp>
      <p:sp>
        <p:nvSpPr>
          <p:cNvPr id="22546" name="Line 58"/>
          <p:cNvSpPr>
            <a:spLocks noChangeShapeType="1"/>
          </p:cNvSpPr>
          <p:nvPr/>
        </p:nvSpPr>
        <p:spPr bwMode="auto">
          <a:xfrm flipH="1">
            <a:off x="401638" y="4276725"/>
            <a:ext cx="755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547" name="Line 59"/>
          <p:cNvSpPr>
            <a:spLocks noChangeShapeType="1"/>
          </p:cNvSpPr>
          <p:nvPr/>
        </p:nvSpPr>
        <p:spPr bwMode="auto">
          <a:xfrm flipH="1">
            <a:off x="436563" y="5573713"/>
            <a:ext cx="755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548" name="Line 60"/>
          <p:cNvSpPr>
            <a:spLocks noChangeShapeType="1"/>
          </p:cNvSpPr>
          <p:nvPr/>
        </p:nvSpPr>
        <p:spPr bwMode="auto">
          <a:xfrm>
            <a:off x="652463" y="4276725"/>
            <a:ext cx="0" cy="12969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549" name="Text Box 61"/>
          <p:cNvSpPr txBox="1">
            <a:spLocks noChangeArrowheads="1"/>
          </p:cNvSpPr>
          <p:nvPr/>
        </p:nvSpPr>
        <p:spPr bwMode="auto">
          <a:xfrm>
            <a:off x="652463" y="4708525"/>
            <a:ext cx="3619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1"/>
            <a:r>
              <a:rPr lang="en-CA"/>
              <a:t>D</a:t>
            </a:r>
          </a:p>
        </p:txBody>
      </p:sp>
      <p:sp>
        <p:nvSpPr>
          <p:cNvPr id="22550" name="Arc 62"/>
          <p:cNvSpPr>
            <a:spLocks/>
          </p:cNvSpPr>
          <p:nvPr/>
        </p:nvSpPr>
        <p:spPr bwMode="auto">
          <a:xfrm>
            <a:off x="4986338" y="4351338"/>
            <a:ext cx="203200" cy="1149350"/>
          </a:xfrm>
          <a:custGeom>
            <a:avLst/>
            <a:gdLst>
              <a:gd name="T0" fmla="*/ 738028 w 41916"/>
              <a:gd name="T1" fmla="*/ 94444689 h 43200"/>
              <a:gd name="T2" fmla="*/ 0 w 41916"/>
              <a:gd name="T3" fmla="*/ 544915364 h 43200"/>
              <a:gd name="T4" fmla="*/ 2314573 w 41916"/>
              <a:gd name="T5" fmla="*/ 406779827 h 43200"/>
              <a:gd name="T6" fmla="*/ 0 60000 65536"/>
              <a:gd name="T7" fmla="*/ 0 60000 65536"/>
              <a:gd name="T8" fmla="*/ 0 60000 65536"/>
              <a:gd name="T9" fmla="*/ 0 w 41916"/>
              <a:gd name="T10" fmla="*/ 0 h 43200"/>
              <a:gd name="T11" fmla="*/ 41916 w 41916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916" h="43200" fill="none" extrusionOk="0">
                <a:moveTo>
                  <a:pt x="6477" y="5014"/>
                </a:moveTo>
                <a:cubicBezTo>
                  <a:pt x="10361" y="1774"/>
                  <a:pt x="15258" y="-1"/>
                  <a:pt x="20316" y="0"/>
                </a:cubicBezTo>
                <a:cubicBezTo>
                  <a:pt x="32245" y="0"/>
                  <a:pt x="41916" y="9670"/>
                  <a:pt x="41916" y="21600"/>
                </a:cubicBezTo>
                <a:cubicBezTo>
                  <a:pt x="41916" y="33529"/>
                  <a:pt x="32245" y="43200"/>
                  <a:pt x="20316" y="43200"/>
                </a:cubicBezTo>
                <a:cubicBezTo>
                  <a:pt x="11214" y="43200"/>
                  <a:pt x="3090" y="37495"/>
                  <a:pt x="-1" y="28935"/>
                </a:cubicBezTo>
              </a:path>
              <a:path w="41916" h="43200" stroke="0" extrusionOk="0">
                <a:moveTo>
                  <a:pt x="6477" y="5014"/>
                </a:moveTo>
                <a:cubicBezTo>
                  <a:pt x="10361" y="1774"/>
                  <a:pt x="15258" y="-1"/>
                  <a:pt x="20316" y="0"/>
                </a:cubicBezTo>
                <a:cubicBezTo>
                  <a:pt x="32245" y="0"/>
                  <a:pt x="41916" y="9670"/>
                  <a:pt x="41916" y="21600"/>
                </a:cubicBezTo>
                <a:cubicBezTo>
                  <a:pt x="41916" y="33529"/>
                  <a:pt x="32245" y="43200"/>
                  <a:pt x="20316" y="43200"/>
                </a:cubicBezTo>
                <a:cubicBezTo>
                  <a:pt x="11214" y="43200"/>
                  <a:pt x="3090" y="37495"/>
                  <a:pt x="-1" y="28935"/>
                </a:cubicBezTo>
                <a:lnTo>
                  <a:pt x="20316" y="21600"/>
                </a:lnTo>
                <a:lnTo>
                  <a:pt x="6477" y="5014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551" name="Text Box 63"/>
          <p:cNvSpPr txBox="1">
            <a:spLocks noChangeArrowheads="1"/>
          </p:cNvSpPr>
          <p:nvPr/>
        </p:nvSpPr>
        <p:spPr bwMode="auto">
          <a:xfrm>
            <a:off x="5116513" y="4781550"/>
            <a:ext cx="5111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latinLnBrk="1"/>
            <a:r>
              <a:rPr lang="en-CA"/>
              <a:t>T</a:t>
            </a:r>
          </a:p>
        </p:txBody>
      </p:sp>
      <p:cxnSp>
        <p:nvCxnSpPr>
          <p:cNvPr id="22552" name="Curved Connector 3"/>
          <p:cNvCxnSpPr>
            <a:cxnSpLocks noChangeShapeType="1"/>
          </p:cNvCxnSpPr>
          <p:nvPr/>
        </p:nvCxnSpPr>
        <p:spPr bwMode="auto">
          <a:xfrm>
            <a:off x="2446338" y="3629025"/>
            <a:ext cx="465137" cy="160338"/>
          </a:xfrm>
          <a:prstGeom prst="curvedConnector3">
            <a:avLst>
              <a:gd name="adj1" fmla="val 31588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255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43163" y="2727325"/>
              <a:ext cx="339725" cy="385763"/>
            </p14:xfrm>
          </p:contentPart>
        </mc:Choice>
        <mc:Fallback>
          <p:pic>
            <p:nvPicPr>
              <p:cNvPr id="2255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3806" y="2717969"/>
                <a:ext cx="358439" cy="404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255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84513" y="2587625"/>
              <a:ext cx="401637" cy="663575"/>
            </p14:xfrm>
          </p:contentPart>
        </mc:Choice>
        <mc:Fallback>
          <p:pic>
            <p:nvPicPr>
              <p:cNvPr id="2255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75156" y="2578264"/>
                <a:ext cx="420351" cy="682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55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59250" y="2495550"/>
              <a:ext cx="361950" cy="274638"/>
            </p14:xfrm>
          </p:contentPart>
        </mc:Choice>
        <mc:Fallback>
          <p:pic>
            <p:nvPicPr>
              <p:cNvPr id="2255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49886" y="2486191"/>
                <a:ext cx="380678" cy="293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255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19625" y="2451100"/>
              <a:ext cx="74613" cy="296863"/>
            </p14:xfrm>
          </p:contentPart>
        </mc:Choice>
        <mc:Fallback>
          <p:pic>
            <p:nvPicPr>
              <p:cNvPr id="2255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10253" y="2441744"/>
                <a:ext cx="93356" cy="315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256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97438" y="2590800"/>
              <a:ext cx="450850" cy="131763"/>
            </p14:xfrm>
          </p:contentPart>
        </mc:Choice>
        <mc:Fallback>
          <p:pic>
            <p:nvPicPr>
              <p:cNvPr id="2256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88075" y="2581440"/>
                <a:ext cx="469575" cy="150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256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29100" y="2898775"/>
              <a:ext cx="155575" cy="273050"/>
            </p14:xfrm>
          </p:contentPart>
        </mc:Choice>
        <mc:Fallback>
          <p:pic>
            <p:nvPicPr>
              <p:cNvPr id="2256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19737" y="2889409"/>
                <a:ext cx="174302" cy="291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256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92638" y="3041650"/>
              <a:ext cx="171450" cy="104775"/>
            </p14:xfrm>
          </p:contentPart>
        </mc:Choice>
        <mc:Fallback>
          <p:pic>
            <p:nvPicPr>
              <p:cNvPr id="2256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83273" y="3032289"/>
                <a:ext cx="190180" cy="123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2563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06975" y="2819400"/>
              <a:ext cx="673100" cy="377825"/>
            </p14:xfrm>
          </p:contentPart>
        </mc:Choice>
        <mc:Fallback>
          <p:pic>
            <p:nvPicPr>
              <p:cNvPr id="22563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97616" y="2810044"/>
                <a:ext cx="691817" cy="396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256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87850" y="3267075"/>
              <a:ext cx="623888" cy="307975"/>
            </p14:xfrm>
          </p:contentPart>
        </mc:Choice>
        <mc:Fallback>
          <p:pic>
            <p:nvPicPr>
              <p:cNvPr id="2256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78490" y="3257710"/>
                <a:ext cx="642608" cy="32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2565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99063" y="3328988"/>
              <a:ext cx="376237" cy="134937"/>
            </p14:xfrm>
          </p:contentPart>
        </mc:Choice>
        <mc:Fallback>
          <p:pic>
            <p:nvPicPr>
              <p:cNvPr id="22565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189702" y="3319506"/>
                <a:ext cx="394959" cy="153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2566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57850" y="3487738"/>
              <a:ext cx="7938" cy="20637"/>
            </p14:xfrm>
          </p:contentPart>
        </mc:Choice>
        <mc:Fallback>
          <p:pic>
            <p:nvPicPr>
              <p:cNvPr id="22566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648469" y="3478487"/>
                <a:ext cx="26701" cy="39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2567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58150" y="1054100"/>
              <a:ext cx="152400" cy="136525"/>
            </p14:xfrm>
          </p:contentPart>
        </mc:Choice>
        <mc:Fallback>
          <p:pic>
            <p:nvPicPr>
              <p:cNvPr id="22567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48783" y="1044734"/>
                <a:ext cx="171135" cy="155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568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39138" y="1409700"/>
              <a:ext cx="560387" cy="434975"/>
            </p14:xfrm>
          </p:contentPart>
        </mc:Choice>
        <mc:Fallback>
          <p:pic>
            <p:nvPicPr>
              <p:cNvPr id="22568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329780" y="1400338"/>
                <a:ext cx="579103" cy="453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2569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83200" y="536575"/>
              <a:ext cx="2871788" cy="1928813"/>
            </p14:xfrm>
          </p:contentPart>
        </mc:Choice>
        <mc:Fallback>
          <p:pic>
            <p:nvPicPr>
              <p:cNvPr id="22569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3840" y="527215"/>
                <a:ext cx="2890508" cy="194753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Team Exercise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CA" smtClean="0"/>
              <a:t>In your teams, look through the notes and discuss each of the shaft accessories in terms of:</a:t>
            </a:r>
          </a:p>
          <a:p>
            <a:pPr marL="0" indent="0">
              <a:buFontTx/>
              <a:buNone/>
            </a:pPr>
            <a:r>
              <a:rPr lang="en-CA" smtClean="0"/>
              <a:t>	- The intended use(s)</a:t>
            </a:r>
          </a:p>
          <a:p>
            <a:pPr marL="0" indent="0">
              <a:buFontTx/>
              <a:buNone/>
            </a:pPr>
            <a:r>
              <a:rPr lang="en-CA" smtClean="0"/>
              <a:t>	- How the component is fixed</a:t>
            </a:r>
          </a:p>
          <a:p>
            <a:pPr marL="0" indent="0">
              <a:buFontTx/>
              <a:buNone/>
            </a:pPr>
            <a:r>
              <a:rPr lang="en-CA" smtClean="0"/>
              <a:t>	- How the component fails (fractures or stops 	    functioning)</a:t>
            </a:r>
          </a:p>
          <a:p>
            <a:pPr marL="0" indent="0">
              <a:buFontTx/>
              <a:buNone/>
            </a:pPr>
            <a:endParaRPr lang="en-CA" smtClean="0"/>
          </a:p>
          <a:p>
            <a:pPr marL="0" indent="0">
              <a:buFontTx/>
              <a:buNone/>
            </a:pPr>
            <a:r>
              <a:rPr lang="en-CA" smtClean="0"/>
              <a:t>15 minutes to review and then random teams will asked to present to the class.</a:t>
            </a:r>
          </a:p>
        </p:txBody>
      </p:sp>
      <p:sp>
        <p:nvSpPr>
          <p:cNvPr id="23555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2355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5795C21-236C-4BE2-81C6-2C5B427C052D}" type="slidenum">
              <a:rPr lang="en-US" smtClean="0">
                <a:ea typeface="굴림"/>
                <a:cs typeface="굴림"/>
              </a:rPr>
              <a:pPr/>
              <a:t>8</a:t>
            </a:fld>
            <a:endParaRPr lang="en-US" smtClean="0">
              <a:ea typeface="굴림"/>
              <a:cs typeface="굴림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245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4D3CF45-A45A-414E-B679-3593FA6B313D}" type="slidenum">
              <a:rPr lang="en-US" smtClean="0">
                <a:ea typeface="굴림"/>
                <a:cs typeface="굴림"/>
              </a:rPr>
              <a:pPr/>
              <a:t>9</a:t>
            </a:fld>
            <a:endParaRPr lang="en-US" smtClean="0">
              <a:ea typeface="굴림"/>
              <a:cs typeface="굴림"/>
            </a:endParaRPr>
          </a:p>
        </p:txBody>
      </p:sp>
      <p:pic>
        <p:nvPicPr>
          <p:cNvPr id="24579" name="Picture 4" descr="msotw9_temp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94238" y="2133600"/>
            <a:ext cx="4341812" cy="444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Set Screws</a:t>
            </a: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546600" cy="4525963"/>
          </a:xfrm>
        </p:spPr>
        <p:txBody>
          <a:bodyPr/>
          <a:lstStyle/>
          <a:p>
            <a:pPr>
              <a:defRPr/>
            </a:pPr>
            <a:r>
              <a:rPr lang="en-CA" dirty="0" smtClean="0"/>
              <a:t>Often used in pairs</a:t>
            </a:r>
          </a:p>
          <a:p>
            <a:pPr>
              <a:defRPr/>
            </a:pPr>
            <a:r>
              <a:rPr lang="en-CA" dirty="0" smtClean="0"/>
              <a:t>A flat, a slot, or a hole machined into the shaft will significantly increase torque transmission</a:t>
            </a:r>
          </a:p>
          <a:p>
            <a:pPr marL="0" indent="0">
              <a:buFontTx/>
              <a:buNone/>
              <a:defRPr/>
            </a:pPr>
            <a:endParaRPr lang="en-CA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Eras Demi ITC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굴림" pitchFamily="50" charset="-127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26514</TotalTime>
  <Words>964</Words>
  <Application>Microsoft Office PowerPoint</Application>
  <PresentationFormat>On-screen Show (4:3)</PresentationFormat>
  <Paragraphs>327</Paragraphs>
  <Slides>35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Custom Design</vt:lpstr>
      <vt:lpstr>Equation</vt:lpstr>
      <vt:lpstr>Image</vt:lpstr>
      <vt:lpstr>MECH 325 Shaft Accessories</vt:lpstr>
      <vt:lpstr>Objectives</vt:lpstr>
      <vt:lpstr>Use of Shaft Shoulders</vt:lpstr>
      <vt:lpstr>Uses of Shaft Accessories</vt:lpstr>
      <vt:lpstr>Shaft Accessories</vt:lpstr>
      <vt:lpstr>Set Screws</vt:lpstr>
      <vt:lpstr>Set Screw Sizing</vt:lpstr>
      <vt:lpstr>Team Exercise</vt:lpstr>
      <vt:lpstr>Set Screws</vt:lpstr>
      <vt:lpstr>Pins</vt:lpstr>
      <vt:lpstr>Loading on Pins</vt:lpstr>
      <vt:lpstr>Pin Failure Loads</vt:lpstr>
      <vt:lpstr>Keys</vt:lpstr>
      <vt:lpstr>Keys</vt:lpstr>
      <vt:lpstr>Keys</vt:lpstr>
      <vt:lpstr>Gib-Head Key</vt:lpstr>
      <vt:lpstr>PowerPoint Presentation</vt:lpstr>
      <vt:lpstr>Woodruff Key Use</vt:lpstr>
      <vt:lpstr>Woodruff Key Geometry (Ref.)</vt:lpstr>
      <vt:lpstr>Woodruff Keys: Areas</vt:lpstr>
      <vt:lpstr>Keyway Stress Concentrations</vt:lpstr>
      <vt:lpstr>Retaining Rings</vt:lpstr>
      <vt:lpstr>Retaining Ring Example</vt:lpstr>
      <vt:lpstr>PowerPoint Presentation</vt:lpstr>
      <vt:lpstr>Retaining Ring Failure Loads </vt:lpstr>
      <vt:lpstr>Shaft Collar</vt:lpstr>
      <vt:lpstr>Shaft Collar Axial Capacity</vt:lpstr>
      <vt:lpstr>Shaft Collar Axial Capacity</vt:lpstr>
      <vt:lpstr>Splines</vt:lpstr>
      <vt:lpstr>Standard Dimensions</vt:lpstr>
      <vt:lpstr>Spline Torque Capacity</vt:lpstr>
      <vt:lpstr>Rigid Couplings</vt:lpstr>
      <vt:lpstr>Flexible Couplings</vt:lpstr>
      <vt:lpstr>Design Scenario</vt:lpstr>
      <vt:lpstr>Spline Examples</vt:lpstr>
    </vt:vector>
  </TitlesOfParts>
  <Company>ubc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 492  L1- Introduction</dc:title>
  <dc:creator>Pat Cramond</dc:creator>
  <cp:lastModifiedBy>mikkelsen</cp:lastModifiedBy>
  <cp:revision>266</cp:revision>
  <cp:lastPrinted>2011-11-01T21:30:52Z</cp:lastPrinted>
  <dcterms:created xsi:type="dcterms:W3CDTF">2001-09-02T20:29:38Z</dcterms:created>
  <dcterms:modified xsi:type="dcterms:W3CDTF">2017-12-13T18:34:56Z</dcterms:modified>
</cp:coreProperties>
</file>